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5050" r:id="rId4"/>
  </p:sldMasterIdLst>
  <p:notesMasterIdLst>
    <p:notesMasterId r:id="rId12"/>
  </p:notesMasterIdLst>
  <p:handoutMasterIdLst>
    <p:handoutMasterId r:id="rId13"/>
  </p:handoutMasterIdLst>
  <p:sldIdLst>
    <p:sldId id="337" r:id="rId5"/>
    <p:sldId id="617" r:id="rId6"/>
    <p:sldId id="688" r:id="rId7"/>
    <p:sldId id="702" r:id="rId8"/>
    <p:sldId id="700" r:id="rId9"/>
    <p:sldId id="701" r:id="rId10"/>
    <p:sldId id="703" r:id="rId11"/>
  </p:sldIdLst>
  <p:sldSz cx="9144000" cy="6858000" type="screen4x3"/>
  <p:notesSz cx="6805613" cy="9939338"/>
  <p:defaultTextStyle>
    <a:defPPr>
      <a:defRPr lang="en-AU"/>
    </a:defPPr>
    <a:lvl1pPr algn="l" rtl="0" fontAlgn="base">
      <a:spcBef>
        <a:spcPct val="0"/>
      </a:spcBef>
      <a:spcAft>
        <a:spcPct val="0"/>
      </a:spcAft>
      <a:defRPr sz="1200" kern="1200">
        <a:solidFill>
          <a:schemeClr val="tx1"/>
        </a:solidFill>
        <a:latin typeface="Arial" pitchFamily="34" charset="0"/>
        <a:ea typeface="+mn-ea"/>
        <a:cs typeface="+mn-cs"/>
      </a:defRPr>
    </a:lvl1pPr>
    <a:lvl2pPr marL="457200" algn="l" rtl="0" fontAlgn="base">
      <a:spcBef>
        <a:spcPct val="0"/>
      </a:spcBef>
      <a:spcAft>
        <a:spcPct val="0"/>
      </a:spcAft>
      <a:defRPr sz="1200" kern="1200">
        <a:solidFill>
          <a:schemeClr val="tx1"/>
        </a:solidFill>
        <a:latin typeface="Arial" pitchFamily="34" charset="0"/>
        <a:ea typeface="+mn-ea"/>
        <a:cs typeface="+mn-cs"/>
      </a:defRPr>
    </a:lvl2pPr>
    <a:lvl3pPr marL="914400" algn="l" rtl="0" fontAlgn="base">
      <a:spcBef>
        <a:spcPct val="0"/>
      </a:spcBef>
      <a:spcAft>
        <a:spcPct val="0"/>
      </a:spcAft>
      <a:defRPr sz="1200" kern="1200">
        <a:solidFill>
          <a:schemeClr val="tx1"/>
        </a:solidFill>
        <a:latin typeface="Arial" pitchFamily="34" charset="0"/>
        <a:ea typeface="+mn-ea"/>
        <a:cs typeface="+mn-cs"/>
      </a:defRPr>
    </a:lvl3pPr>
    <a:lvl4pPr marL="1371600" algn="l" rtl="0" fontAlgn="base">
      <a:spcBef>
        <a:spcPct val="0"/>
      </a:spcBef>
      <a:spcAft>
        <a:spcPct val="0"/>
      </a:spcAft>
      <a:defRPr sz="1200" kern="1200">
        <a:solidFill>
          <a:schemeClr val="tx1"/>
        </a:solidFill>
        <a:latin typeface="Arial" pitchFamily="34" charset="0"/>
        <a:ea typeface="+mn-ea"/>
        <a:cs typeface="+mn-cs"/>
      </a:defRPr>
    </a:lvl4pPr>
    <a:lvl5pPr marL="1828800" algn="l" rtl="0" fontAlgn="base">
      <a:spcBef>
        <a:spcPct val="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Arial" pitchFamily="34" charset="0"/>
        <a:ea typeface="+mn-ea"/>
        <a:cs typeface="+mn-cs"/>
      </a:defRPr>
    </a:lvl6pPr>
    <a:lvl7pPr marL="2743200" algn="l" defTabSz="914400" rtl="0" eaLnBrk="1" latinLnBrk="0" hangingPunct="1">
      <a:defRPr sz="1200" kern="1200">
        <a:solidFill>
          <a:schemeClr val="tx1"/>
        </a:solidFill>
        <a:latin typeface="Arial" pitchFamily="34" charset="0"/>
        <a:ea typeface="+mn-ea"/>
        <a:cs typeface="+mn-cs"/>
      </a:defRPr>
    </a:lvl7pPr>
    <a:lvl8pPr marL="3200400" algn="l" defTabSz="914400" rtl="0" eaLnBrk="1" latinLnBrk="0" hangingPunct="1">
      <a:defRPr sz="1200" kern="1200">
        <a:solidFill>
          <a:schemeClr val="tx1"/>
        </a:solidFill>
        <a:latin typeface="Arial" pitchFamily="34" charset="0"/>
        <a:ea typeface="+mn-ea"/>
        <a:cs typeface="+mn-cs"/>
      </a:defRPr>
    </a:lvl8pPr>
    <a:lvl9pPr marL="3657600" algn="l" defTabSz="914400" rtl="0" eaLnBrk="1" latinLnBrk="0" hangingPunct="1">
      <a:defRPr sz="12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guide id="3" orient="horz" pos="3131">
          <p15:clr>
            <a:srgbClr val="A4A3A4"/>
          </p15:clr>
        </p15:guide>
        <p15:guide id="4"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garet Simons" initials="MS" lastIdx="22" clrIdx="0"/>
  <p:cmAuthor id="1" name="Annie Blatchford" initials="AB" lastIdx="16" clrIdx="1"/>
  <p:cmAuthor id="2" name="Annie Blatchford" initials="" lastIdx="0" clrIdx="2"/>
  <p:cmAuthor id="3" name="Meg" initials="M" lastIdx="5" clrIdx="3">
    <p:extLst/>
  </p:cmAuthor>
  <p:cmAuthor id="4" name="Cait" initials="C" lastIdx="3"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CB46"/>
    <a:srgbClr val="D0430C"/>
    <a:srgbClr val="702652"/>
    <a:srgbClr val="4D4D4F"/>
    <a:srgbClr val="F15D4A"/>
    <a:srgbClr val="3C9A80"/>
    <a:srgbClr val="FCAC36"/>
    <a:srgbClr val="FF9966"/>
    <a:srgbClr val="80008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364996-0AC3-4A26-AA77-C2F521DBF19D}" v="1" dt="2019-06-18T04:44:30.6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84" autoAdjust="0"/>
    <p:restoredTop sz="90986" autoAdjust="0"/>
  </p:normalViewPr>
  <p:slideViewPr>
    <p:cSldViewPr>
      <p:cViewPr varScale="1">
        <p:scale>
          <a:sx n="67" d="100"/>
          <a:sy n="67" d="100"/>
        </p:scale>
        <p:origin x="168" y="48"/>
      </p:cViewPr>
      <p:guideLst>
        <p:guide orient="horz" pos="2160"/>
        <p:guide pos="2880"/>
      </p:guideLst>
    </p:cSldViewPr>
  </p:slideViewPr>
  <p:outlineViewPr>
    <p:cViewPr>
      <p:scale>
        <a:sx n="33" d="100"/>
        <a:sy n="33" d="100"/>
      </p:scale>
      <p:origin x="54" y="40740"/>
    </p:cViewPr>
  </p:outlineViewPr>
  <p:notesTextViewPr>
    <p:cViewPr>
      <p:scale>
        <a:sx n="100" d="100"/>
        <a:sy n="100" d="100"/>
      </p:scale>
      <p:origin x="0" y="0"/>
    </p:cViewPr>
  </p:notesTextViewPr>
  <p:sorterViewPr>
    <p:cViewPr>
      <p:scale>
        <a:sx n="66" d="100"/>
        <a:sy n="66" d="100"/>
      </p:scale>
      <p:origin x="0" y="2220"/>
    </p:cViewPr>
  </p:sorterViewPr>
  <p:notesViewPr>
    <p:cSldViewPr>
      <p:cViewPr varScale="1">
        <p:scale>
          <a:sx n="64" d="100"/>
          <a:sy n="64" d="100"/>
        </p:scale>
        <p:origin x="-3396" y="-114"/>
      </p:cViewPr>
      <p:guideLst>
        <p:guide orient="horz" pos="3127"/>
        <p:guide pos="2142"/>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A6CB46"/>
            </a:solidFill>
            <a:ln>
              <a:noFill/>
            </a:ln>
            <a:effectLst/>
          </c:spPr>
          <c:invertIfNegative val="0"/>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Sheet1!$B$2:$B$19</c:f>
              <c:numCache>
                <c:formatCode>General</c:formatCode>
                <c:ptCount val="18"/>
                <c:pt idx="0">
                  <c:v>747</c:v>
                </c:pt>
                <c:pt idx="1">
                  <c:v>821</c:v>
                </c:pt>
                <c:pt idx="2">
                  <c:v>881</c:v>
                </c:pt>
                <c:pt idx="3">
                  <c:v>989</c:v>
                </c:pt>
                <c:pt idx="4">
                  <c:v>1234</c:v>
                </c:pt>
                <c:pt idx="5">
                  <c:v>940</c:v>
                </c:pt>
                <c:pt idx="6">
                  <c:v>1119</c:v>
                </c:pt>
                <c:pt idx="7">
                  <c:v>1230</c:v>
                </c:pt>
                <c:pt idx="8">
                  <c:v>1141</c:v>
                </c:pt>
                <c:pt idx="9">
                  <c:v>1188</c:v>
                </c:pt>
                <c:pt idx="10">
                  <c:v>1157</c:v>
                </c:pt>
                <c:pt idx="11">
                  <c:v>1016</c:v>
                </c:pt>
                <c:pt idx="12">
                  <c:v>1205</c:v>
                </c:pt>
                <c:pt idx="13">
                  <c:v>1606</c:v>
                </c:pt>
                <c:pt idx="14">
                  <c:v>2230</c:v>
                </c:pt>
                <c:pt idx="15">
                  <c:v>4543</c:v>
                </c:pt>
                <c:pt idx="16">
                  <c:v>3654</c:v>
                </c:pt>
                <c:pt idx="17">
                  <c:v>2770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Column1</c:v>
                      </c:pt>
                    </c:strCache>
                  </c:strRef>
                </c15:tx>
              </c15:filteredSeriesTitle>
            </c:ext>
            <c:ext xmlns:c16="http://schemas.microsoft.com/office/drawing/2014/chart" uri="{C3380CC4-5D6E-409C-BE32-E72D297353CC}">
              <c16:uniqueId val="{00000000-AA9C-491D-948A-7D5C404EBC31}"/>
            </c:ext>
          </c:extLst>
        </c:ser>
        <c:dLbls>
          <c:showLegendKey val="0"/>
          <c:showVal val="0"/>
          <c:showCatName val="0"/>
          <c:showSerName val="0"/>
          <c:showPercent val="0"/>
          <c:showBubbleSize val="0"/>
        </c:dLbls>
        <c:gapWidth val="80"/>
        <c:overlap val="25"/>
        <c:axId val="295076200"/>
        <c:axId val="295076592"/>
      </c:barChart>
      <c:catAx>
        <c:axId val="295076200"/>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295076592"/>
        <c:crosses val="autoZero"/>
        <c:auto val="1"/>
        <c:lblAlgn val="ctr"/>
        <c:lblOffset val="100"/>
        <c:noMultiLvlLbl val="0"/>
      </c:catAx>
      <c:valAx>
        <c:axId val="295076592"/>
        <c:scaling>
          <c:orientation val="minMax"/>
        </c:scaling>
        <c:delete val="1"/>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crossAx val="295076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Men</c:v>
                </c:pt>
              </c:strCache>
            </c:strRef>
          </c:tx>
          <c:spPr>
            <a:solidFill>
              <a:srgbClr val="702652"/>
            </a:solidFill>
            <a:ln>
              <a:solidFill>
                <a:srgbClr val="3C9A80"/>
              </a:solidFill>
            </a:ln>
            <a:effectLst/>
          </c:spPr>
          <c:invertIfNegative val="0"/>
          <c:cat>
            <c:strRef>
              <c:f>Sheet1!$A$2:$A$7</c:f>
              <c:strCache>
                <c:ptCount val="6"/>
                <c:pt idx="0">
                  <c:v>Junior professional</c:v>
                </c:pt>
                <c:pt idx="1">
                  <c:v>Senior professional</c:v>
                </c:pt>
                <c:pt idx="2">
                  <c:v>Middle management</c:v>
                </c:pt>
                <c:pt idx="3">
                  <c:v>Senior management</c:v>
                </c:pt>
                <c:pt idx="4">
                  <c:v>Top-level management</c:v>
                </c:pt>
                <c:pt idx="5">
                  <c:v>Governance</c:v>
                </c:pt>
              </c:strCache>
            </c:strRef>
          </c:cat>
          <c:val>
            <c:numRef>
              <c:f>Sheet1!$B$2:$B$7</c:f>
              <c:numCache>
                <c:formatCode>General</c:formatCode>
                <c:ptCount val="6"/>
                <c:pt idx="0">
                  <c:v>54</c:v>
                </c:pt>
                <c:pt idx="1">
                  <c:v>60</c:v>
                </c:pt>
                <c:pt idx="2">
                  <c:v>71</c:v>
                </c:pt>
                <c:pt idx="3">
                  <c:v>78</c:v>
                </c:pt>
                <c:pt idx="4">
                  <c:v>90</c:v>
                </c:pt>
                <c:pt idx="5">
                  <c:v>80</c:v>
                </c:pt>
              </c:numCache>
            </c:numRef>
          </c:val>
          <c:extLst>
            <c:ext xmlns:c16="http://schemas.microsoft.com/office/drawing/2014/chart" uri="{C3380CC4-5D6E-409C-BE32-E72D297353CC}">
              <c16:uniqueId val="{00000000-2D67-41C1-B576-B45C09E4052F}"/>
            </c:ext>
          </c:extLst>
        </c:ser>
        <c:ser>
          <c:idx val="1"/>
          <c:order val="1"/>
          <c:tx>
            <c:strRef>
              <c:f>Sheet1!$C$1</c:f>
              <c:strCache>
                <c:ptCount val="1"/>
                <c:pt idx="0">
                  <c:v>Women</c:v>
                </c:pt>
              </c:strCache>
            </c:strRef>
          </c:tx>
          <c:spPr>
            <a:solidFill>
              <a:srgbClr val="D0430C"/>
            </a:solidFill>
            <a:ln>
              <a:solidFill>
                <a:srgbClr val="F15D4A"/>
              </a:solidFill>
            </a:ln>
            <a:effectLst/>
          </c:spPr>
          <c:invertIfNegative val="0"/>
          <c:cat>
            <c:strRef>
              <c:f>Sheet1!$A$2:$A$7</c:f>
              <c:strCache>
                <c:ptCount val="6"/>
                <c:pt idx="0">
                  <c:v>Junior professional</c:v>
                </c:pt>
                <c:pt idx="1">
                  <c:v>Senior professional</c:v>
                </c:pt>
                <c:pt idx="2">
                  <c:v>Middle management</c:v>
                </c:pt>
                <c:pt idx="3">
                  <c:v>Senior management</c:v>
                </c:pt>
                <c:pt idx="4">
                  <c:v>Top-level management</c:v>
                </c:pt>
                <c:pt idx="5">
                  <c:v>Governance</c:v>
                </c:pt>
              </c:strCache>
            </c:strRef>
          </c:cat>
          <c:val>
            <c:numRef>
              <c:f>Sheet1!$C$2:$C$7</c:f>
              <c:numCache>
                <c:formatCode>General</c:formatCode>
                <c:ptCount val="6"/>
                <c:pt idx="0">
                  <c:v>46</c:v>
                </c:pt>
                <c:pt idx="1">
                  <c:v>40</c:v>
                </c:pt>
                <c:pt idx="2">
                  <c:v>29</c:v>
                </c:pt>
                <c:pt idx="3">
                  <c:v>22</c:v>
                </c:pt>
                <c:pt idx="4">
                  <c:v>10</c:v>
                </c:pt>
                <c:pt idx="5">
                  <c:v>20</c:v>
                </c:pt>
              </c:numCache>
            </c:numRef>
          </c:val>
          <c:extLst>
            <c:ext xmlns:c16="http://schemas.microsoft.com/office/drawing/2014/chart" uri="{C3380CC4-5D6E-409C-BE32-E72D297353CC}">
              <c16:uniqueId val="{00000001-2D67-41C1-B576-B45C09E4052F}"/>
            </c:ext>
          </c:extLst>
        </c:ser>
        <c:dLbls>
          <c:showLegendKey val="0"/>
          <c:showVal val="0"/>
          <c:showCatName val="0"/>
          <c:showSerName val="0"/>
          <c:showPercent val="0"/>
          <c:showBubbleSize val="0"/>
        </c:dLbls>
        <c:gapWidth val="219"/>
        <c:overlap val="-27"/>
        <c:axId val="295077376"/>
        <c:axId val="296677152"/>
      </c:barChart>
      <c:catAx>
        <c:axId val="295077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6677152"/>
        <c:crosses val="autoZero"/>
        <c:auto val="1"/>
        <c:lblAlgn val="ctr"/>
        <c:lblOffset val="100"/>
        <c:noMultiLvlLbl val="0"/>
      </c:catAx>
      <c:valAx>
        <c:axId val="2966771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5077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578929" cy="497444"/>
          </a:xfrm>
          <a:prstGeom prst="rect">
            <a:avLst/>
          </a:prstGeom>
          <a:noFill/>
          <a:ln w="9525">
            <a:noFill/>
            <a:miter lim="800000"/>
            <a:headEnd/>
            <a:tailEnd/>
          </a:ln>
          <a:effectLst/>
        </p:spPr>
        <p:txBody>
          <a:bodyPr vert="horz" wrap="square" lIns="93924" tIns="46963" rIns="93924" bIns="46963" numCol="1" anchor="t" anchorCtr="0" compatLnSpc="1">
            <a:prstTxWarp prst="textNoShape">
              <a:avLst/>
            </a:prstTxWarp>
          </a:bodyPr>
          <a:lstStyle>
            <a:lvl1pPr eaLnBrk="0" hangingPunct="0">
              <a:defRPr sz="1100">
                <a:latin typeface="Verdana" pitchFamily="34" charset="0"/>
              </a:defRPr>
            </a:lvl1pPr>
          </a:lstStyle>
          <a:p>
            <a:pPr>
              <a:defRPr/>
            </a:pPr>
            <a:endParaRPr lang="en-AU"/>
          </a:p>
        </p:txBody>
      </p:sp>
      <p:sp>
        <p:nvSpPr>
          <p:cNvPr id="3077" name="Rectangle 5"/>
          <p:cNvSpPr>
            <a:spLocks noGrp="1" noChangeArrowheads="1"/>
          </p:cNvSpPr>
          <p:nvPr>
            <p:ph type="sldNum" sz="quarter" idx="3"/>
          </p:nvPr>
        </p:nvSpPr>
        <p:spPr bwMode="auto">
          <a:xfrm>
            <a:off x="3855773" y="9441895"/>
            <a:ext cx="2949841" cy="497443"/>
          </a:xfrm>
          <a:prstGeom prst="rect">
            <a:avLst/>
          </a:prstGeom>
          <a:noFill/>
          <a:ln w="9525">
            <a:noFill/>
            <a:miter lim="800000"/>
            <a:headEnd/>
            <a:tailEnd/>
          </a:ln>
          <a:effectLst/>
        </p:spPr>
        <p:txBody>
          <a:bodyPr vert="horz" wrap="square" lIns="93924" tIns="46963" rIns="93924" bIns="46963" numCol="1" anchor="b" anchorCtr="0" compatLnSpc="1">
            <a:prstTxWarp prst="textNoShape">
              <a:avLst/>
            </a:prstTxWarp>
          </a:bodyPr>
          <a:lstStyle>
            <a:lvl1pPr algn="r" eaLnBrk="0" hangingPunct="0">
              <a:defRPr sz="1100">
                <a:latin typeface="Verdana" pitchFamily="34" charset="0"/>
              </a:defRPr>
            </a:lvl1pPr>
          </a:lstStyle>
          <a:p>
            <a:pPr>
              <a:defRPr/>
            </a:pPr>
            <a:fld id="{FD98C51C-A681-4DCA-A1B2-4678D3E84BE6}" type="slidenum">
              <a:rPr lang="en-AU"/>
              <a:pPr>
                <a:defRPr/>
              </a:pPr>
              <a:t>‹#›</a:t>
            </a:fld>
            <a:endParaRPr lang="en-AU" dirty="0"/>
          </a:p>
        </p:txBody>
      </p:sp>
    </p:spTree>
    <p:extLst>
      <p:ext uri="{BB962C8B-B14F-4D97-AF65-F5344CB8AC3E}">
        <p14:creationId xmlns:p14="http://schemas.microsoft.com/office/powerpoint/2010/main" val="3539191921"/>
      </p:ext>
    </p:extLst>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49841" cy="497444"/>
          </a:xfrm>
          <a:prstGeom prst="rect">
            <a:avLst/>
          </a:prstGeom>
          <a:noFill/>
          <a:ln w="9525">
            <a:noFill/>
            <a:miter lim="800000"/>
            <a:headEnd/>
            <a:tailEnd/>
          </a:ln>
          <a:effectLst/>
        </p:spPr>
        <p:txBody>
          <a:bodyPr vert="horz" wrap="square" lIns="93924" tIns="46963" rIns="93924" bIns="46963" numCol="1" anchor="t" anchorCtr="0" compatLnSpc="1">
            <a:prstTxWarp prst="textNoShape">
              <a:avLst/>
            </a:prstTxWarp>
          </a:bodyPr>
          <a:lstStyle>
            <a:lvl1pPr eaLnBrk="0" hangingPunct="0">
              <a:defRPr sz="1200">
                <a:latin typeface="Times New Roman" pitchFamily="18" charset="0"/>
              </a:defRPr>
            </a:lvl1pPr>
          </a:lstStyle>
          <a:p>
            <a:pPr>
              <a:defRPr/>
            </a:pPr>
            <a:endParaRPr lang="en-AU"/>
          </a:p>
        </p:txBody>
      </p:sp>
      <p:sp>
        <p:nvSpPr>
          <p:cNvPr id="92163" name="Rectangle 3"/>
          <p:cNvSpPr>
            <a:spLocks noGrp="1" noRot="1" noChangeAspect="1" noChangeArrowheads="1" noTextEdit="1"/>
          </p:cNvSpPr>
          <p:nvPr>
            <p:ph type="sldImg" idx="2"/>
          </p:nvPr>
        </p:nvSpPr>
        <p:spPr bwMode="auto">
          <a:xfrm>
            <a:off x="922338" y="747713"/>
            <a:ext cx="4962525" cy="3722687"/>
          </a:xfrm>
          <a:prstGeom prst="rect">
            <a:avLst/>
          </a:prstGeom>
          <a:noFill/>
          <a:ln w="12700">
            <a:solidFill>
              <a:srgbClr val="000000"/>
            </a:solidFill>
            <a:miter lim="800000"/>
            <a:headEnd/>
            <a:tailEnd/>
          </a:ln>
        </p:spPr>
      </p:sp>
      <p:sp>
        <p:nvSpPr>
          <p:cNvPr id="2052" name="Rectangle 4"/>
          <p:cNvSpPr>
            <a:spLocks noGrp="1" noChangeArrowheads="1"/>
          </p:cNvSpPr>
          <p:nvPr>
            <p:ph type="body" sz="quarter" idx="3"/>
          </p:nvPr>
        </p:nvSpPr>
        <p:spPr bwMode="auto">
          <a:xfrm>
            <a:off x="907522" y="4721744"/>
            <a:ext cx="4990571" cy="4472225"/>
          </a:xfrm>
          <a:prstGeom prst="rect">
            <a:avLst/>
          </a:prstGeom>
          <a:noFill/>
          <a:ln w="9525">
            <a:noFill/>
            <a:miter lim="800000"/>
            <a:headEnd/>
            <a:tailEnd/>
          </a:ln>
          <a:effectLst/>
        </p:spPr>
        <p:txBody>
          <a:bodyPr vert="horz" wrap="square" lIns="93924" tIns="46963" rIns="93924" bIns="46963"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2053" name="Rectangle 5"/>
          <p:cNvSpPr>
            <a:spLocks noGrp="1" noChangeArrowheads="1"/>
          </p:cNvSpPr>
          <p:nvPr>
            <p:ph type="dt" idx="1"/>
          </p:nvPr>
        </p:nvSpPr>
        <p:spPr bwMode="auto">
          <a:xfrm>
            <a:off x="3855773" y="0"/>
            <a:ext cx="2949841" cy="497444"/>
          </a:xfrm>
          <a:prstGeom prst="rect">
            <a:avLst/>
          </a:prstGeom>
          <a:noFill/>
          <a:ln w="9525">
            <a:noFill/>
            <a:miter lim="800000"/>
            <a:headEnd/>
            <a:tailEnd/>
          </a:ln>
          <a:effectLst/>
        </p:spPr>
        <p:txBody>
          <a:bodyPr vert="horz" wrap="square" lIns="93924" tIns="46963" rIns="93924" bIns="46963" numCol="1" anchor="t" anchorCtr="0" compatLnSpc="1">
            <a:prstTxWarp prst="textNoShape">
              <a:avLst/>
            </a:prstTxWarp>
          </a:bodyPr>
          <a:lstStyle>
            <a:lvl1pPr algn="r" eaLnBrk="0" hangingPunct="0">
              <a:defRPr sz="1200">
                <a:latin typeface="Times New Roman" pitchFamily="18" charset="0"/>
              </a:defRPr>
            </a:lvl1pPr>
          </a:lstStyle>
          <a:p>
            <a:pPr>
              <a:defRPr/>
            </a:pPr>
            <a:endParaRPr lang="en-AU"/>
          </a:p>
        </p:txBody>
      </p:sp>
      <p:sp>
        <p:nvSpPr>
          <p:cNvPr id="2054" name="Rectangle 6"/>
          <p:cNvSpPr>
            <a:spLocks noGrp="1" noChangeArrowheads="1"/>
          </p:cNvSpPr>
          <p:nvPr>
            <p:ph type="ftr" sz="quarter" idx="4"/>
          </p:nvPr>
        </p:nvSpPr>
        <p:spPr bwMode="auto">
          <a:xfrm>
            <a:off x="0" y="9441895"/>
            <a:ext cx="2949841" cy="497443"/>
          </a:xfrm>
          <a:prstGeom prst="rect">
            <a:avLst/>
          </a:prstGeom>
          <a:noFill/>
          <a:ln w="9525">
            <a:noFill/>
            <a:miter lim="800000"/>
            <a:headEnd/>
            <a:tailEnd/>
          </a:ln>
          <a:effectLst/>
        </p:spPr>
        <p:txBody>
          <a:bodyPr vert="horz" wrap="square" lIns="93924" tIns="46963" rIns="93924" bIns="46963" numCol="1" anchor="b" anchorCtr="0" compatLnSpc="1">
            <a:prstTxWarp prst="textNoShape">
              <a:avLst/>
            </a:prstTxWarp>
          </a:bodyPr>
          <a:lstStyle>
            <a:lvl1pPr eaLnBrk="0" hangingPunct="0">
              <a:defRPr sz="1200">
                <a:latin typeface="Times New Roman" pitchFamily="18" charset="0"/>
              </a:defRPr>
            </a:lvl1pPr>
          </a:lstStyle>
          <a:p>
            <a:pPr>
              <a:defRPr/>
            </a:pPr>
            <a:endParaRPr lang="en-AU"/>
          </a:p>
        </p:txBody>
      </p:sp>
      <p:sp>
        <p:nvSpPr>
          <p:cNvPr id="2055" name="Rectangle 7"/>
          <p:cNvSpPr>
            <a:spLocks noGrp="1" noChangeArrowheads="1"/>
          </p:cNvSpPr>
          <p:nvPr>
            <p:ph type="sldNum" sz="quarter" idx="5"/>
          </p:nvPr>
        </p:nvSpPr>
        <p:spPr bwMode="auto">
          <a:xfrm>
            <a:off x="3855773" y="9441895"/>
            <a:ext cx="2949841" cy="497443"/>
          </a:xfrm>
          <a:prstGeom prst="rect">
            <a:avLst/>
          </a:prstGeom>
          <a:noFill/>
          <a:ln w="9525">
            <a:noFill/>
            <a:miter lim="800000"/>
            <a:headEnd/>
            <a:tailEnd/>
          </a:ln>
          <a:effectLst/>
        </p:spPr>
        <p:txBody>
          <a:bodyPr vert="horz" wrap="square" lIns="93924" tIns="46963" rIns="93924" bIns="46963" numCol="1" anchor="b" anchorCtr="0" compatLnSpc="1">
            <a:prstTxWarp prst="textNoShape">
              <a:avLst/>
            </a:prstTxWarp>
          </a:bodyPr>
          <a:lstStyle>
            <a:lvl1pPr algn="r" eaLnBrk="0" hangingPunct="0">
              <a:defRPr sz="1200">
                <a:latin typeface="Times New Roman" pitchFamily="18" charset="0"/>
              </a:defRPr>
            </a:lvl1pPr>
          </a:lstStyle>
          <a:p>
            <a:pPr>
              <a:defRPr/>
            </a:pPr>
            <a:fld id="{B1483B81-CB19-4F77-9164-C5FEC0C30363}" type="slidenum">
              <a:rPr lang="en-AU"/>
              <a:pPr>
                <a:defRPr/>
              </a:pPr>
              <a:t>‹#›</a:t>
            </a:fld>
            <a:endParaRPr lang="en-AU" dirty="0"/>
          </a:p>
        </p:txBody>
      </p:sp>
    </p:spTree>
    <p:extLst>
      <p:ext uri="{BB962C8B-B14F-4D97-AF65-F5344CB8AC3E}">
        <p14:creationId xmlns:p14="http://schemas.microsoft.com/office/powerpoint/2010/main" val="3597841206"/>
      </p:ext>
    </p:extLst>
  </p:cSld>
  <p:clrMap bg1="lt1" tx1="dk1" bg2="lt2" tx2="dk2" accent1="accent1" accent2="accent2" accent3="accent3" accent4="accent4" accent5="accent5" accent6="accent6" hlink="hlink" folHlink="folHlink"/>
  <p:hf sldNum="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wendybacon.com/investigations/women-in-the-media"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omeninmedia.net/portfolio-item/media-release-mates-over-merit-the-women-in-media-repor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2"/>
          <p:cNvSpPr>
            <a:spLocks noGrp="1" noRot="1" noChangeAspect="1" noChangeArrowheads="1" noTextEdit="1"/>
          </p:cNvSpPr>
          <p:nvPr>
            <p:ph type="sldImg"/>
          </p:nvPr>
        </p:nvSpPr>
        <p:spPr>
          <a:xfrm>
            <a:off x="919163" y="744538"/>
            <a:ext cx="4967287" cy="3727450"/>
          </a:xfrm>
          <a:ln/>
        </p:spPr>
      </p:sp>
      <p:sp>
        <p:nvSpPr>
          <p:cNvPr id="93188" name="Rectangle 3"/>
          <p:cNvSpPr>
            <a:spLocks noGrp="1" noChangeArrowheads="1"/>
          </p:cNvSpPr>
          <p:nvPr>
            <p:ph type="body" idx="1"/>
          </p:nvPr>
        </p:nvSpPr>
        <p:spPr>
          <a:noFill/>
          <a:ln/>
        </p:spPr>
        <p:txBody>
          <a:bodyPr/>
          <a:lstStyle/>
          <a:p>
            <a:endParaRPr lang="en-GB" altLang="en-US" dirty="0">
              <a:latin typeface="Arial" pitchFamily="34" charset="0"/>
            </a:endParaRPr>
          </a:p>
        </p:txBody>
      </p:sp>
      <p:sp>
        <p:nvSpPr>
          <p:cNvPr id="93189" name="Header Placeholder 6"/>
          <p:cNvSpPr>
            <a:spLocks noGrp="1"/>
          </p:cNvSpPr>
          <p:nvPr>
            <p:ph type="hdr" sz="quarter"/>
          </p:nvPr>
        </p:nvSpPr>
        <p:spPr>
          <a:noFill/>
        </p:spPr>
        <p:txBody>
          <a:bodyPr/>
          <a:lstStyle/>
          <a:p>
            <a:endParaRPr lang="en-AU" altLang="en-US"/>
          </a:p>
        </p:txBody>
      </p:sp>
      <p:sp>
        <p:nvSpPr>
          <p:cNvPr id="2" name="Footer Placeholder 1"/>
          <p:cNvSpPr>
            <a:spLocks noGrp="1"/>
          </p:cNvSpPr>
          <p:nvPr>
            <p:ph type="ftr" sz="quarter" idx="10"/>
          </p:nvPr>
        </p:nvSpPr>
        <p:spPr/>
        <p:txBody>
          <a:bodyPr/>
          <a:lstStyle/>
          <a:p>
            <a:pPr>
              <a:defRPr/>
            </a:pPr>
            <a:endParaRPr lang="en-AU"/>
          </a:p>
        </p:txBody>
      </p:sp>
    </p:spTree>
    <p:extLst>
      <p:ext uri="{BB962C8B-B14F-4D97-AF65-F5344CB8AC3E}">
        <p14:creationId xmlns:p14="http://schemas.microsoft.com/office/powerpoint/2010/main" val="354859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graph is sourced from a Factiva</a:t>
            </a:r>
            <a:r>
              <a:rPr lang="en-US" baseline="0" dirty="0"/>
              <a:t> search of ‘violence against women’ or ‘domestic violence’ or ‘family violence’ or ‘intimate partner violence’ within the time period 1 January 2000 – 31 December 2017. The search is Australia wide, including all publication and web news but not blogs, pictures or multimedia. It is also excluding republished news, pricing or market news or obituaries, sports and so forth. </a:t>
            </a:r>
            <a:endParaRPr lang="en-US" dirty="0"/>
          </a:p>
        </p:txBody>
      </p:sp>
      <p:sp>
        <p:nvSpPr>
          <p:cNvPr id="4" name="Header Placeholder 3"/>
          <p:cNvSpPr>
            <a:spLocks noGrp="1"/>
          </p:cNvSpPr>
          <p:nvPr>
            <p:ph type="hdr" sz="quarter" idx="10"/>
          </p:nvPr>
        </p:nvSpPr>
        <p:spPr/>
        <p:txBody>
          <a:bodyPr/>
          <a:lstStyle/>
          <a:p>
            <a:pPr>
              <a:defRPr/>
            </a:pPr>
            <a:endParaRPr lang="en-AU"/>
          </a:p>
        </p:txBody>
      </p:sp>
      <p:sp>
        <p:nvSpPr>
          <p:cNvPr id="6" name="Footer Placeholder 5"/>
          <p:cNvSpPr>
            <a:spLocks noGrp="1"/>
          </p:cNvSpPr>
          <p:nvPr>
            <p:ph type="ftr" sz="quarter" idx="12"/>
          </p:nvPr>
        </p:nvSpPr>
        <p:spPr/>
        <p:txBody>
          <a:bodyPr/>
          <a:lstStyle/>
          <a:p>
            <a:pPr>
              <a:defRPr/>
            </a:pPr>
            <a:endParaRPr lang="en-AU"/>
          </a:p>
        </p:txBody>
      </p:sp>
    </p:spTree>
    <p:extLst>
      <p:ext uri="{BB962C8B-B14F-4D97-AF65-F5344CB8AC3E}">
        <p14:creationId xmlns:p14="http://schemas.microsoft.com/office/powerpoint/2010/main" val="581500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i="1" dirty="0">
                <a:latin typeface="Arial Unicode MS" panose="020B0604020202020204" pitchFamily="34" charset="-128"/>
                <a:ea typeface="Arial Unicode MS" panose="020B0604020202020204" pitchFamily="34" charset="-128"/>
                <a:cs typeface="Arial Unicode MS" panose="020B0604020202020204" pitchFamily="34" charset="-128"/>
              </a:rPr>
              <a:t>Bacon, W. et al. (2013) “Women in the Media” </a:t>
            </a:r>
            <a:r>
              <a:rPr lang="en-US" i="1" dirty="0">
                <a:latin typeface="Arial Unicode MS" panose="020B0604020202020204" pitchFamily="34" charset="-128"/>
                <a:ea typeface="Arial Unicode MS" panose="020B0604020202020204" pitchFamily="34" charset="-128"/>
                <a:cs typeface="Arial Unicode MS" panose="020B0604020202020204" pitchFamily="34" charset="-128"/>
                <a:hlinkClick r:id="rId3"/>
              </a:rPr>
              <a:t>http://www.wendybacon.com/investigations/women-in-the-media</a:t>
            </a:r>
            <a:r>
              <a:rPr lang="en-US" i="1" dirty="0">
                <a:latin typeface="Arial Unicode MS" panose="020B0604020202020204" pitchFamily="34" charset="-128"/>
                <a:ea typeface="Arial Unicode MS" panose="020B0604020202020204" pitchFamily="34" charset="-128"/>
                <a:cs typeface="Arial Unicode MS" panose="020B0604020202020204" pitchFamily="34" charset="-128"/>
              </a:rPr>
              <a:t> </a:t>
            </a:r>
          </a:p>
          <a:p>
            <a:pPr algn="r"/>
            <a:endParaRPr lang="en-AU" dirty="0"/>
          </a:p>
          <a:p>
            <a:endParaRPr lang="en-US" dirty="0"/>
          </a:p>
        </p:txBody>
      </p:sp>
      <p:sp>
        <p:nvSpPr>
          <p:cNvPr id="4" name="Header Placeholder 3"/>
          <p:cNvSpPr>
            <a:spLocks noGrp="1"/>
          </p:cNvSpPr>
          <p:nvPr>
            <p:ph type="hdr" sz="quarter" idx="10"/>
          </p:nvPr>
        </p:nvSpPr>
        <p:spPr/>
        <p:txBody>
          <a:bodyPr/>
          <a:lstStyle/>
          <a:p>
            <a:pPr>
              <a:defRPr/>
            </a:pPr>
            <a:endParaRPr lang="en-AU"/>
          </a:p>
        </p:txBody>
      </p:sp>
      <p:sp>
        <p:nvSpPr>
          <p:cNvPr id="6" name="Footer Placeholder 5"/>
          <p:cNvSpPr>
            <a:spLocks noGrp="1"/>
          </p:cNvSpPr>
          <p:nvPr>
            <p:ph type="ftr" sz="quarter" idx="12"/>
          </p:nvPr>
        </p:nvSpPr>
        <p:spPr/>
        <p:txBody>
          <a:bodyPr/>
          <a:lstStyle/>
          <a:p>
            <a:pPr>
              <a:defRPr/>
            </a:pPr>
            <a:endParaRPr lang="en-AU"/>
          </a:p>
        </p:txBody>
      </p:sp>
    </p:spTree>
    <p:extLst>
      <p:ext uri="{BB962C8B-B14F-4D97-AF65-F5344CB8AC3E}">
        <p14:creationId xmlns:p14="http://schemas.microsoft.com/office/powerpoint/2010/main" val="3998409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International Women’s Media Foundation (2011) Global Report on the status of women in the news media. p. 217 https://www.iwmf.org/wp-content/uploads/2018/06/IWMF-Global-Report.pdf </a:t>
            </a:r>
          </a:p>
        </p:txBody>
      </p:sp>
      <p:sp>
        <p:nvSpPr>
          <p:cNvPr id="4" name="Header Placeholder 3"/>
          <p:cNvSpPr>
            <a:spLocks noGrp="1"/>
          </p:cNvSpPr>
          <p:nvPr>
            <p:ph type="hdr" sz="quarter" idx="10"/>
          </p:nvPr>
        </p:nvSpPr>
        <p:spPr/>
        <p:txBody>
          <a:bodyPr/>
          <a:lstStyle/>
          <a:p>
            <a:pPr>
              <a:defRPr/>
            </a:pPr>
            <a:endParaRPr lang="en-AU"/>
          </a:p>
        </p:txBody>
      </p:sp>
      <p:sp>
        <p:nvSpPr>
          <p:cNvPr id="5" name="Footer Placeholder 4"/>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993625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en-AU" i="1" dirty="0"/>
              <a:t>Women in Media (2016), ‘Mates over Merits: Women in the Media Report’, </a:t>
            </a:r>
            <a:r>
              <a:rPr lang="en-AU" i="1" dirty="0">
                <a:hlinkClick r:id="rId3"/>
              </a:rPr>
              <a:t>http://womeninmedia.net/portfolio-item/media-release-mates-over-merit-the-women-in-media-report/</a:t>
            </a:r>
            <a:r>
              <a:rPr lang="en-AU" i="1" dirty="0"/>
              <a:t> </a:t>
            </a:r>
          </a:p>
          <a:p>
            <a:pPr algn="r"/>
            <a:endParaRPr lang="en-US" dirty="0"/>
          </a:p>
          <a:p>
            <a:endParaRPr lang="en-AU" dirty="0"/>
          </a:p>
        </p:txBody>
      </p:sp>
      <p:sp>
        <p:nvSpPr>
          <p:cNvPr id="4" name="Header Placeholder 3"/>
          <p:cNvSpPr>
            <a:spLocks noGrp="1"/>
          </p:cNvSpPr>
          <p:nvPr>
            <p:ph type="hdr" sz="quarter" idx="10"/>
          </p:nvPr>
        </p:nvSpPr>
        <p:spPr/>
        <p:txBody>
          <a:bodyPr/>
          <a:lstStyle/>
          <a:p>
            <a:pPr>
              <a:defRPr/>
            </a:pPr>
            <a:endParaRPr lang="en-AU"/>
          </a:p>
        </p:txBody>
      </p:sp>
      <p:sp>
        <p:nvSpPr>
          <p:cNvPr id="5" name="Footer Placeholder 4"/>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672031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Global Media Monitoring Project </a:t>
            </a:r>
            <a:r>
              <a:rPr lang="en-US" sz="1200" kern="1200" dirty="0">
                <a:solidFill>
                  <a:schemeClr val="tx1"/>
                </a:solidFill>
                <a:effectLst/>
                <a:latin typeface="Arial" charset="0"/>
                <a:ea typeface="+mn-ea"/>
                <a:cs typeface="+mn-cs"/>
              </a:rPr>
              <a:t>http://whomakesthenews.org</a:t>
            </a:r>
            <a:endParaRPr lang="en-AU" dirty="0"/>
          </a:p>
        </p:txBody>
      </p:sp>
      <p:sp>
        <p:nvSpPr>
          <p:cNvPr id="4" name="Header Placeholder 3"/>
          <p:cNvSpPr>
            <a:spLocks noGrp="1"/>
          </p:cNvSpPr>
          <p:nvPr>
            <p:ph type="hdr" sz="quarter" idx="10"/>
          </p:nvPr>
        </p:nvSpPr>
        <p:spPr/>
        <p:txBody>
          <a:bodyPr/>
          <a:lstStyle/>
          <a:p>
            <a:pPr>
              <a:defRPr/>
            </a:pPr>
            <a:endParaRPr lang="en-AU"/>
          </a:p>
        </p:txBody>
      </p:sp>
      <p:sp>
        <p:nvSpPr>
          <p:cNvPr id="5" name="Footer Placeholder 4"/>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3750891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Australian: https://www.instagram.com/p/BkJsLaWDgPX/</a:t>
            </a:r>
          </a:p>
          <a:p>
            <a:r>
              <a:rPr lang="en-AU" dirty="0"/>
              <a:t>ABC: https://www.instagram.com/p/BiTQA0dDZHQ/</a:t>
            </a:r>
          </a:p>
        </p:txBody>
      </p:sp>
      <p:sp>
        <p:nvSpPr>
          <p:cNvPr id="4" name="Header Placeholder 3"/>
          <p:cNvSpPr>
            <a:spLocks noGrp="1"/>
          </p:cNvSpPr>
          <p:nvPr>
            <p:ph type="hdr" sz="quarter" idx="10"/>
          </p:nvPr>
        </p:nvSpPr>
        <p:spPr/>
        <p:txBody>
          <a:bodyPr/>
          <a:lstStyle/>
          <a:p>
            <a:pPr>
              <a:defRPr/>
            </a:pPr>
            <a:endParaRPr lang="en-AU"/>
          </a:p>
        </p:txBody>
      </p:sp>
      <p:sp>
        <p:nvSpPr>
          <p:cNvPr id="5" name="Footer Placeholder 4"/>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16616455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85800" y="2186518"/>
            <a:ext cx="6400800" cy="1752600"/>
          </a:xfrm>
        </p:spPr>
        <p:txBody>
          <a:bodyPr anchor="t">
            <a:normAutofit/>
          </a:bodyPr>
          <a:lstStyle>
            <a:lvl1pPr marL="0" indent="0" algn="l">
              <a:buNone/>
              <a:defRPr sz="1600">
                <a:solidFill>
                  <a:schemeClr val="tx2">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Month 20YY</a:t>
            </a:r>
            <a:endParaRPr lang="en-US" dirty="0"/>
          </a:p>
        </p:txBody>
      </p:sp>
      <p:sp>
        <p:nvSpPr>
          <p:cNvPr id="10" name="Rectangle 9"/>
          <p:cNvSpPr/>
          <p:nvPr userDrawn="1"/>
        </p:nvSpPr>
        <p:spPr>
          <a:xfrm rot="262006">
            <a:off x="-243031" y="6019058"/>
            <a:ext cx="9574696" cy="121763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descr="OurWatch_Master_POS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53324" y="4972949"/>
            <a:ext cx="2523263" cy="1905535"/>
          </a:xfrm>
          <a:prstGeom prst="rect">
            <a:avLst/>
          </a:prstGeom>
        </p:spPr>
      </p:pic>
      <p:cxnSp>
        <p:nvCxnSpPr>
          <p:cNvPr id="13" name="Straight Connector 12"/>
          <p:cNvCxnSpPr/>
          <p:nvPr userDrawn="1"/>
        </p:nvCxnSpPr>
        <p:spPr>
          <a:xfrm>
            <a:off x="804333" y="2075941"/>
            <a:ext cx="442576" cy="0"/>
          </a:xfrm>
          <a:prstGeom prst="line">
            <a:avLst/>
          </a:prstGeom>
          <a:ln w="57150" cmpd="sng">
            <a:solidFill>
              <a:srgbClr val="4D4D4F"/>
            </a:solidFill>
          </a:ln>
          <a:effectLst/>
        </p:spPr>
        <p:style>
          <a:lnRef idx="2">
            <a:schemeClr val="accent1"/>
          </a:lnRef>
          <a:fillRef idx="0">
            <a:schemeClr val="accent1"/>
          </a:fillRef>
          <a:effectRef idx="1">
            <a:schemeClr val="accent1"/>
          </a:effectRef>
          <a:fontRef idx="minor">
            <a:schemeClr val="tx1"/>
          </a:fontRef>
        </p:style>
      </p:cxnSp>
      <p:sp>
        <p:nvSpPr>
          <p:cNvPr id="4" name="Title 3">
            <a:extLst>
              <a:ext uri="{FF2B5EF4-FFF2-40B4-BE49-F238E27FC236}">
                <a16:creationId xmlns:a16="http://schemas.microsoft.com/office/drawing/2014/main" id="{2DDACFC2-9972-433E-A267-AEC01E71F777}"/>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210046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Content Slide 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AU" dirty="0"/>
              <a:t>Click to edit Master title style</a:t>
            </a:r>
            <a:endParaRPr lang="en-US" dirty="0"/>
          </a:p>
        </p:txBody>
      </p:sp>
      <p:sp>
        <p:nvSpPr>
          <p:cNvPr id="3" name="Slide Number Placeholder 3">
            <a:extLst>
              <a:ext uri="{FF2B5EF4-FFF2-40B4-BE49-F238E27FC236}">
                <a16:creationId xmlns:a16="http://schemas.microsoft.com/office/drawing/2014/main" id="{970B0FBF-9C25-4F56-BBD9-6C7671977E1D}"/>
              </a:ext>
            </a:extLst>
          </p:cNvPr>
          <p:cNvSpPr>
            <a:spLocks noGrp="1"/>
          </p:cNvSpPr>
          <p:nvPr>
            <p:ph type="sldNum" sz="quarter" idx="4294967295"/>
          </p:nvPr>
        </p:nvSpPr>
        <p:spPr>
          <a:xfrm>
            <a:off x="8534400" y="6570762"/>
            <a:ext cx="609600" cy="287238"/>
          </a:xfrm>
          <a:prstGeom prst="rect">
            <a:avLst/>
          </a:prstGeom>
        </p:spPr>
        <p:txBody>
          <a:bodyPr/>
          <a:lstStyle/>
          <a:p>
            <a:pPr algn="ctr" eaLnBrk="1" latinLnBrk="0" hangingPunct="1"/>
            <a:fld id="{2BBB5E19-F10A-4C2F-BF6F-11C513378A2E}" type="slidenum">
              <a:rPr kumimoji="0" lang="en-US" smtClean="0">
                <a:latin typeface="Arial Unicode MS" panose="020B0604020202020204" pitchFamily="34" charset="-128"/>
                <a:ea typeface="Arial Unicode MS" panose="020B0604020202020204" pitchFamily="34" charset="-128"/>
                <a:cs typeface="Arial Unicode MS" panose="020B0604020202020204" pitchFamily="34" charset="-128"/>
              </a:rPr>
              <a:pPr algn="ctr" eaLnBrk="1" latinLnBrk="0" hangingPunct="1"/>
              <a:t>‹#›</a:t>
            </a:fld>
            <a:endParaRPr kumimoji="0"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89500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Content Slide Imag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429"/>
          </a:xfrm>
        </p:spPr>
        <p:txBody>
          <a:bodyPr/>
          <a:lstStyle/>
          <a:p>
            <a:r>
              <a:rPr lang="en-AU" dirty="0"/>
              <a:t>Click to edit Master title style</a:t>
            </a:r>
            <a:endParaRPr lang="en-US" dirty="0"/>
          </a:p>
        </p:txBody>
      </p:sp>
      <p:sp>
        <p:nvSpPr>
          <p:cNvPr id="6" name="Rectangle 5"/>
          <p:cNvSpPr/>
          <p:nvPr userDrawn="1"/>
        </p:nvSpPr>
        <p:spPr>
          <a:xfrm>
            <a:off x="557213" y="1311275"/>
            <a:ext cx="8129587" cy="4138180"/>
          </a:xfrm>
          <a:prstGeom prst="rect">
            <a:avLst/>
          </a:prstGeom>
          <a:solidFill>
            <a:schemeClr val="tx2">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EC2BE7EA-A851-46B4-AB70-835D4984BD1B}"/>
              </a:ext>
            </a:extLst>
          </p:cNvPr>
          <p:cNvSpPr>
            <a:spLocks noGrp="1"/>
          </p:cNvSpPr>
          <p:nvPr>
            <p:ph type="sldNum" sz="quarter" idx="4294967295"/>
          </p:nvPr>
        </p:nvSpPr>
        <p:spPr>
          <a:xfrm>
            <a:off x="8534400" y="6570762"/>
            <a:ext cx="609600" cy="287238"/>
          </a:xfrm>
          <a:prstGeom prst="rect">
            <a:avLst/>
          </a:prstGeom>
        </p:spPr>
        <p:txBody>
          <a:bodyPr/>
          <a:lstStyle/>
          <a:p>
            <a:pPr algn="ctr" eaLnBrk="1" latinLnBrk="0" hangingPunct="1"/>
            <a:fld id="{2BBB5E19-F10A-4C2F-BF6F-11C513378A2E}" type="slidenum">
              <a:rPr kumimoji="0" lang="en-US" smtClean="0">
                <a:latin typeface="Arial Unicode MS" panose="020B0604020202020204" pitchFamily="34" charset="-128"/>
                <a:ea typeface="Arial Unicode MS" panose="020B0604020202020204" pitchFamily="34" charset="-128"/>
                <a:cs typeface="Arial Unicode MS" panose="020B0604020202020204" pitchFamily="34" charset="-128"/>
              </a:rPr>
              <a:pPr algn="ctr" eaLnBrk="1" latinLnBrk="0" hangingPunct="1"/>
              <a:t>‹#›</a:t>
            </a:fld>
            <a:endParaRPr kumimoji="0"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130146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Image only">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chemeClr val="tx2">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69121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slide">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rgbClr val="A6CB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 Placeholder 2">
            <a:extLst>
              <a:ext uri="{FF2B5EF4-FFF2-40B4-BE49-F238E27FC236}">
                <a16:creationId xmlns:a16="http://schemas.microsoft.com/office/drawing/2014/main" id="{02360761-B15A-4171-B163-4F5898996399}"/>
              </a:ext>
            </a:extLst>
          </p:cNvPr>
          <p:cNvSpPr>
            <a:spLocks noGrp="1"/>
          </p:cNvSpPr>
          <p:nvPr>
            <p:ph type="body" idx="1" hasCustomPrompt="1"/>
          </p:nvPr>
        </p:nvSpPr>
        <p:spPr>
          <a:xfrm>
            <a:off x="685800" y="548680"/>
            <a:ext cx="7772400" cy="4464496"/>
          </a:xfrm>
        </p:spPr>
        <p:txBody>
          <a:bodyPr anchor="ctr">
            <a:normAutofit/>
          </a:bodyPr>
          <a:lstStyle>
            <a:lvl1pPr marL="0" indent="0">
              <a:buNone/>
              <a:defRPr sz="28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a:t>Click to edit Master text styles</a:t>
            </a:r>
          </a:p>
        </p:txBody>
      </p:sp>
      <p:sp>
        <p:nvSpPr>
          <p:cNvPr id="4" name="Text Placeholder 2">
            <a:extLst>
              <a:ext uri="{FF2B5EF4-FFF2-40B4-BE49-F238E27FC236}">
                <a16:creationId xmlns:a16="http://schemas.microsoft.com/office/drawing/2014/main" id="{DAAF5289-621E-4FDD-9BA8-5C01C0E7AD56}"/>
              </a:ext>
            </a:extLst>
          </p:cNvPr>
          <p:cNvSpPr>
            <a:spLocks noGrp="1"/>
          </p:cNvSpPr>
          <p:nvPr>
            <p:ph type="body" idx="10" hasCustomPrompt="1"/>
          </p:nvPr>
        </p:nvSpPr>
        <p:spPr>
          <a:xfrm>
            <a:off x="696912" y="5229200"/>
            <a:ext cx="7772400" cy="936104"/>
          </a:xfrm>
        </p:spPr>
        <p:txBody>
          <a:bodyPr anchor="ctr">
            <a:normAutofit/>
          </a:bodyPr>
          <a:lstStyle>
            <a:lvl1pPr marL="0" indent="0">
              <a:buNone/>
              <a:defRPr sz="20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a:t>Click to edit Master text styles</a:t>
            </a:r>
          </a:p>
        </p:txBody>
      </p:sp>
    </p:spTree>
    <p:extLst>
      <p:ext uri="{BB962C8B-B14F-4D97-AF65-F5344CB8AC3E}">
        <p14:creationId xmlns:p14="http://schemas.microsoft.com/office/powerpoint/2010/main" val="3093461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311275"/>
            <a:ext cx="5610321" cy="1008207"/>
          </a:xfrm>
        </p:spPr>
        <p:txBody>
          <a:bodyPr anchor="t">
            <a:normAutofit/>
          </a:bodyPr>
          <a:lstStyle>
            <a:lvl1pPr>
              <a:lnSpc>
                <a:spcPct val="80000"/>
              </a:lnSpc>
              <a:defRPr sz="3200">
                <a:solidFill>
                  <a:schemeClr val="tx2">
                    <a:lumMod val="90000"/>
                    <a:lumOff val="10000"/>
                  </a:schemeClr>
                </a:solidFill>
              </a:defRPr>
            </a:lvl1pPr>
          </a:lstStyle>
          <a:p>
            <a:r>
              <a:rPr lang="en-AU" dirty="0"/>
              <a:t>Click to edit Master title style</a:t>
            </a:r>
            <a:endParaRPr lang="en-US" dirty="0"/>
          </a:p>
        </p:txBody>
      </p:sp>
      <p:sp>
        <p:nvSpPr>
          <p:cNvPr id="10" name="Rectangle 9"/>
          <p:cNvSpPr/>
          <p:nvPr userDrawn="1"/>
        </p:nvSpPr>
        <p:spPr>
          <a:xfrm rot="262006">
            <a:off x="-243031" y="6019058"/>
            <a:ext cx="9574696" cy="121763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descr="OurWatch_Master_POS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53324" y="4972949"/>
            <a:ext cx="2523263" cy="1905535"/>
          </a:xfrm>
          <a:prstGeom prst="rect">
            <a:avLst/>
          </a:prstGeom>
        </p:spPr>
      </p:pic>
      <p:sp>
        <p:nvSpPr>
          <p:cNvPr id="8" name="Subtitle 2"/>
          <p:cNvSpPr>
            <a:spLocks noGrp="1"/>
          </p:cNvSpPr>
          <p:nvPr>
            <p:ph type="subTitle" idx="1" hasCustomPrompt="1"/>
          </p:nvPr>
        </p:nvSpPr>
        <p:spPr>
          <a:xfrm>
            <a:off x="685800" y="2319482"/>
            <a:ext cx="3247352" cy="1952336"/>
          </a:xfrm>
        </p:spPr>
        <p:txBody>
          <a:bodyPr anchor="t">
            <a:normAutofit/>
          </a:bodyPr>
          <a:lstStyle>
            <a:lvl1pPr marL="0" indent="0" algn="l">
              <a:buNone/>
              <a:defRPr sz="1600">
                <a:solidFill>
                  <a:schemeClr val="tx2">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Contact details (if necessary)</a:t>
            </a:r>
            <a:endParaRPr lang="en-US" dirty="0"/>
          </a:p>
        </p:txBody>
      </p:sp>
    </p:spTree>
    <p:extLst>
      <p:ext uri="{BB962C8B-B14F-4D97-AF65-F5344CB8AC3E}">
        <p14:creationId xmlns:p14="http://schemas.microsoft.com/office/powerpoint/2010/main" val="3700806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 Image">
    <p:spTree>
      <p:nvGrpSpPr>
        <p:cNvPr id="1" name=""/>
        <p:cNvGrpSpPr/>
        <p:nvPr/>
      </p:nvGrpSpPr>
      <p:grpSpPr>
        <a:xfrm>
          <a:off x="0" y="0"/>
          <a:ext cx="0" cy="0"/>
          <a:chOff x="0" y="0"/>
          <a:chExt cx="0" cy="0"/>
        </a:xfrm>
      </p:grpSpPr>
      <p:pic>
        <p:nvPicPr>
          <p:cNvPr id="4" name="Picture 3" descr="101028 Melbourne Laneways_Concrete_RGB_r.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 r="19091"/>
          <a:stretch/>
        </p:blipFill>
        <p:spPr>
          <a:xfrm>
            <a:off x="0" y="-548"/>
            <a:ext cx="9144000" cy="6879032"/>
          </a:xfrm>
          <a:prstGeom prst="rect">
            <a:avLst/>
          </a:prstGeom>
        </p:spPr>
      </p:pic>
      <p:sp>
        <p:nvSpPr>
          <p:cNvPr id="2" name="Title 1"/>
          <p:cNvSpPr>
            <a:spLocks noGrp="1"/>
          </p:cNvSpPr>
          <p:nvPr>
            <p:ph type="ctrTitle"/>
          </p:nvPr>
        </p:nvSpPr>
        <p:spPr>
          <a:xfrm>
            <a:off x="685800" y="404576"/>
            <a:ext cx="4504267" cy="1470025"/>
          </a:xfrm>
        </p:spPr>
        <p:txBody>
          <a:bodyPr anchor="b">
            <a:normAutofit/>
          </a:bodyPr>
          <a:lstStyle>
            <a:lvl1pPr>
              <a:lnSpc>
                <a:spcPct val="80000"/>
              </a:lnSpc>
              <a:defRPr sz="4800">
                <a:solidFill>
                  <a:schemeClr val="bg1"/>
                </a:solidFill>
              </a:defRPr>
            </a:lvl1pPr>
          </a:lstStyle>
          <a:p>
            <a:r>
              <a:rPr lang="en-AU" dirty="0"/>
              <a:t>Click to edit Master title style</a:t>
            </a:r>
            <a:endParaRPr lang="en-US" dirty="0"/>
          </a:p>
        </p:txBody>
      </p:sp>
      <p:sp>
        <p:nvSpPr>
          <p:cNvPr id="3" name="Subtitle 2"/>
          <p:cNvSpPr>
            <a:spLocks noGrp="1"/>
          </p:cNvSpPr>
          <p:nvPr>
            <p:ph type="subTitle" idx="1" hasCustomPrompt="1"/>
          </p:nvPr>
        </p:nvSpPr>
        <p:spPr>
          <a:xfrm>
            <a:off x="685800" y="2180970"/>
            <a:ext cx="6400800" cy="1752600"/>
          </a:xfrm>
        </p:spPr>
        <p:txBody>
          <a:bodyPr anchor="t">
            <a:normAutofit/>
          </a:bodyPr>
          <a:lstStyle>
            <a:lvl1pPr marL="0" indent="0" algn="l">
              <a:buNone/>
              <a:defRPr sz="1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Month 20YY</a:t>
            </a:r>
            <a:endParaRPr lang="en-US" dirty="0"/>
          </a:p>
        </p:txBody>
      </p:sp>
      <p:sp>
        <p:nvSpPr>
          <p:cNvPr id="10" name="Rectangle 9"/>
          <p:cNvSpPr/>
          <p:nvPr userDrawn="1"/>
        </p:nvSpPr>
        <p:spPr>
          <a:xfrm rot="262006">
            <a:off x="-243031" y="6019058"/>
            <a:ext cx="9574696" cy="121763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descr="OurWatch_Master_POS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53324" y="4972949"/>
            <a:ext cx="2523263" cy="1905535"/>
          </a:xfrm>
          <a:prstGeom prst="rect">
            <a:avLst/>
          </a:prstGeom>
        </p:spPr>
      </p:pic>
      <p:cxnSp>
        <p:nvCxnSpPr>
          <p:cNvPr id="8" name="Straight Connector 7"/>
          <p:cNvCxnSpPr/>
          <p:nvPr userDrawn="1"/>
        </p:nvCxnSpPr>
        <p:spPr>
          <a:xfrm>
            <a:off x="804333" y="2075941"/>
            <a:ext cx="442576" cy="0"/>
          </a:xfrm>
          <a:prstGeom prst="line">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5114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genda / Contents List">
    <p:spTree>
      <p:nvGrpSpPr>
        <p:cNvPr id="1" name=""/>
        <p:cNvGrpSpPr/>
        <p:nvPr/>
      </p:nvGrpSpPr>
      <p:grpSpPr>
        <a:xfrm>
          <a:off x="0" y="0"/>
          <a:ext cx="0" cy="0"/>
          <a:chOff x="0" y="0"/>
          <a:chExt cx="0" cy="0"/>
        </a:xfrm>
      </p:grpSpPr>
      <p:sp>
        <p:nvSpPr>
          <p:cNvPr id="2" name="Title 1"/>
          <p:cNvSpPr>
            <a:spLocks noGrp="1"/>
          </p:cNvSpPr>
          <p:nvPr>
            <p:ph type="title"/>
          </p:nvPr>
        </p:nvSpPr>
        <p:spPr>
          <a:xfrm>
            <a:off x="1914524" y="274638"/>
            <a:ext cx="6772275" cy="809095"/>
          </a:xfrm>
        </p:spPr>
        <p:txBody>
          <a:bodyPr/>
          <a:lstStyle/>
          <a:p>
            <a:r>
              <a:rPr lang="en-AU" dirty="0"/>
              <a:t>Click to edit Master title style</a:t>
            </a:r>
            <a:endParaRPr lang="en-US" dirty="0"/>
          </a:p>
        </p:txBody>
      </p:sp>
      <p:sp>
        <p:nvSpPr>
          <p:cNvPr id="3" name="Content Placeholder 2"/>
          <p:cNvSpPr>
            <a:spLocks noGrp="1"/>
          </p:cNvSpPr>
          <p:nvPr>
            <p:ph idx="1"/>
          </p:nvPr>
        </p:nvSpPr>
        <p:spPr>
          <a:xfrm>
            <a:off x="1914524" y="1311276"/>
            <a:ext cx="6772275" cy="4199754"/>
          </a:xfrm>
        </p:spPr>
        <p:txBody>
          <a:bodyPr/>
          <a:lstStyle>
            <a:lvl1pPr indent="-324000">
              <a:spcAft>
                <a:spcPts val="800"/>
              </a:spcAft>
              <a:buClrTx/>
              <a:defRPr>
                <a:solidFill>
                  <a:schemeClr val="tx2"/>
                </a:solidFill>
              </a:defRPr>
            </a:lvl1pPr>
            <a:lvl2pPr indent="-324000">
              <a:spcAft>
                <a:spcPts val="800"/>
              </a:spcAft>
              <a:buClrTx/>
              <a:defRPr>
                <a:solidFill>
                  <a:schemeClr val="tx2"/>
                </a:solidFill>
              </a:defRPr>
            </a:lvl2pPr>
            <a:lvl3pPr indent="-324000">
              <a:spcAft>
                <a:spcPts val="800"/>
              </a:spcAft>
              <a:buClrTx/>
              <a:defRPr>
                <a:solidFill>
                  <a:schemeClr val="tx2"/>
                </a:solidFill>
              </a:defRPr>
            </a:lvl3pPr>
            <a:lvl4pPr indent="-324000">
              <a:spcAft>
                <a:spcPts val="800"/>
              </a:spcAft>
              <a:buClrTx/>
              <a:defRPr>
                <a:solidFill>
                  <a:schemeClr val="tx2"/>
                </a:solidFill>
              </a:defRPr>
            </a:lvl4pPr>
            <a:lvl5pPr indent="-324000">
              <a:spcAft>
                <a:spcPts val="800"/>
              </a:spcAft>
              <a:buClrTx/>
              <a:defRPr>
                <a:solidFill>
                  <a:schemeClr val="tx2"/>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1893508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688" y="1009553"/>
            <a:ext cx="2127779" cy="990700"/>
          </a:xfrm>
        </p:spPr>
        <p:txBody>
          <a:bodyPr anchor="b"/>
          <a:lstStyle>
            <a:lvl1pPr algn="l">
              <a:defRPr sz="6000" b="1" cap="all"/>
            </a:lvl1pPr>
          </a:lstStyle>
          <a:p>
            <a:r>
              <a:rPr lang="en-AU" dirty="0"/>
              <a:t>1</a:t>
            </a:r>
            <a:endParaRPr lang="en-US" dirty="0"/>
          </a:p>
        </p:txBody>
      </p:sp>
      <p:sp>
        <p:nvSpPr>
          <p:cNvPr id="3" name="Text Placeholder 2"/>
          <p:cNvSpPr>
            <a:spLocks noGrp="1"/>
          </p:cNvSpPr>
          <p:nvPr>
            <p:ph type="body" idx="1"/>
          </p:nvPr>
        </p:nvSpPr>
        <p:spPr>
          <a:xfrm>
            <a:off x="674688" y="1864787"/>
            <a:ext cx="7772400" cy="1775778"/>
          </a:xfrm>
        </p:spPr>
        <p:txBody>
          <a:bodyPr anchor="t">
            <a:normAutofit/>
          </a:bodyPr>
          <a:lstStyle>
            <a:lvl1pPr marL="0" indent="0">
              <a:buNone/>
              <a:defRPr sz="2800" b="1">
                <a:solidFill>
                  <a:schemeClr val="tx2">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a:t>Click to edit Master text styles</a:t>
            </a:r>
          </a:p>
        </p:txBody>
      </p:sp>
      <p:sp>
        <p:nvSpPr>
          <p:cNvPr id="8" name="Rectangle 7"/>
          <p:cNvSpPr/>
          <p:nvPr userDrawn="1"/>
        </p:nvSpPr>
        <p:spPr>
          <a:xfrm rot="262006">
            <a:off x="-243031" y="6019058"/>
            <a:ext cx="9574696" cy="121763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19036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ntent Slide w Section Navigator">
    <p:spTree>
      <p:nvGrpSpPr>
        <p:cNvPr id="1" name=""/>
        <p:cNvGrpSpPr/>
        <p:nvPr/>
      </p:nvGrpSpPr>
      <p:grpSpPr>
        <a:xfrm>
          <a:off x="0" y="0"/>
          <a:ext cx="0" cy="0"/>
          <a:chOff x="0" y="0"/>
          <a:chExt cx="0" cy="0"/>
        </a:xfrm>
      </p:grpSpPr>
      <p:sp>
        <p:nvSpPr>
          <p:cNvPr id="2" name="Title 1"/>
          <p:cNvSpPr>
            <a:spLocks noGrp="1"/>
          </p:cNvSpPr>
          <p:nvPr>
            <p:ph type="title"/>
          </p:nvPr>
        </p:nvSpPr>
        <p:spPr>
          <a:xfrm>
            <a:off x="1921932" y="274638"/>
            <a:ext cx="6764867" cy="792162"/>
          </a:xfrm>
        </p:spPr>
        <p:txBody>
          <a:bodyPr/>
          <a:lstStyle/>
          <a:p>
            <a:r>
              <a:rPr lang="en-AU" dirty="0"/>
              <a:t>Click to edit Master title style</a:t>
            </a:r>
            <a:endParaRPr lang="en-US" dirty="0"/>
          </a:p>
        </p:txBody>
      </p:sp>
      <p:sp>
        <p:nvSpPr>
          <p:cNvPr id="3" name="Content Placeholder 2"/>
          <p:cNvSpPr>
            <a:spLocks noGrp="1"/>
          </p:cNvSpPr>
          <p:nvPr>
            <p:ph sz="half" idx="1"/>
          </p:nvPr>
        </p:nvSpPr>
        <p:spPr>
          <a:xfrm>
            <a:off x="361758" y="348532"/>
            <a:ext cx="1340042" cy="5239468"/>
          </a:xfrm>
          <a:ln>
            <a:noFill/>
          </a:ln>
        </p:spPr>
        <p:txBody>
          <a:bodyPr>
            <a:noAutofit/>
          </a:bodyPr>
          <a:lstStyle>
            <a:lvl1pPr marL="0" indent="0">
              <a:buFontTx/>
              <a:buNone/>
              <a:defRPr sz="1000">
                <a:solidFill>
                  <a:schemeClr val="tx2">
                    <a:lumMod val="75000"/>
                    <a:lumOff val="25000"/>
                  </a:schemeClr>
                </a:solidFill>
              </a:defRPr>
            </a:lvl1pPr>
            <a:lvl2pPr>
              <a:defRPr sz="1200">
                <a:solidFill>
                  <a:schemeClr val="accent1"/>
                </a:solidFill>
              </a:defRPr>
            </a:lvl2pPr>
            <a:lvl3pPr>
              <a:defRPr sz="1200">
                <a:solidFill>
                  <a:schemeClr val="accent1"/>
                </a:solidFill>
              </a:defRPr>
            </a:lvl3pPr>
            <a:lvl4pPr>
              <a:defRPr sz="1200">
                <a:solidFill>
                  <a:schemeClr val="accent1"/>
                </a:solidFill>
              </a:defRPr>
            </a:lvl4pPr>
            <a:lvl5pPr>
              <a:defRPr sz="1200">
                <a:solidFill>
                  <a:schemeClr val="accent1"/>
                </a:solidFill>
              </a:defRPr>
            </a:lvl5pPr>
            <a:lvl6pPr>
              <a:defRPr sz="1800"/>
            </a:lvl6pPr>
            <a:lvl7pPr>
              <a:defRPr sz="1800"/>
            </a:lvl7pPr>
            <a:lvl8pPr>
              <a:defRPr sz="1800"/>
            </a:lvl8pPr>
            <a:lvl9pPr>
              <a:defRPr sz="1800"/>
            </a:lvl9pPr>
          </a:lstStyle>
          <a:p>
            <a:pPr lvl="0"/>
            <a:r>
              <a:rPr lang="en-AU" dirty="0"/>
              <a:t>Click to edit Master text styles</a:t>
            </a:r>
          </a:p>
        </p:txBody>
      </p:sp>
      <p:sp>
        <p:nvSpPr>
          <p:cNvPr id="4" name="Content Placeholder 3"/>
          <p:cNvSpPr>
            <a:spLocks noGrp="1"/>
          </p:cNvSpPr>
          <p:nvPr>
            <p:ph sz="half" idx="2"/>
          </p:nvPr>
        </p:nvSpPr>
        <p:spPr>
          <a:xfrm>
            <a:off x="1921933" y="1311276"/>
            <a:ext cx="6764868" cy="4276724"/>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5" name="Slide Number Placeholder 3">
            <a:extLst>
              <a:ext uri="{FF2B5EF4-FFF2-40B4-BE49-F238E27FC236}">
                <a16:creationId xmlns:a16="http://schemas.microsoft.com/office/drawing/2014/main" id="{3367286E-9ECD-4EC7-B549-E172CAAF1054}"/>
              </a:ext>
            </a:extLst>
          </p:cNvPr>
          <p:cNvSpPr>
            <a:spLocks noGrp="1"/>
          </p:cNvSpPr>
          <p:nvPr>
            <p:ph type="sldNum" sz="quarter" idx="4294967295"/>
          </p:nvPr>
        </p:nvSpPr>
        <p:spPr>
          <a:xfrm>
            <a:off x="8534400" y="6570762"/>
            <a:ext cx="609600" cy="287238"/>
          </a:xfrm>
          <a:prstGeom prst="rect">
            <a:avLst/>
          </a:prstGeom>
        </p:spPr>
        <p:txBody>
          <a:bodyPr/>
          <a:lstStyle/>
          <a:p>
            <a:pPr algn="ctr" eaLnBrk="1" latinLnBrk="0" hangingPunct="1"/>
            <a:fld id="{2BBB5E19-F10A-4C2F-BF6F-11C513378A2E}" type="slidenum">
              <a:rPr kumimoji="0" lang="en-US" smtClean="0">
                <a:latin typeface="Arial Unicode MS" panose="020B0604020202020204" pitchFamily="34" charset="-128"/>
                <a:ea typeface="Arial Unicode MS" panose="020B0604020202020204" pitchFamily="34" charset="-128"/>
                <a:cs typeface="Arial Unicode MS" panose="020B0604020202020204" pitchFamily="34" charset="-128"/>
              </a:rPr>
              <a:pPr algn="ctr" eaLnBrk="1" latinLnBrk="0" hangingPunct="1"/>
              <a:t>‹#›</a:t>
            </a:fld>
            <a:endParaRPr kumimoji="0"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402626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w Text Column + Image + Section Navigator">
    <p:spTree>
      <p:nvGrpSpPr>
        <p:cNvPr id="1" name=""/>
        <p:cNvGrpSpPr/>
        <p:nvPr/>
      </p:nvGrpSpPr>
      <p:grpSpPr>
        <a:xfrm>
          <a:off x="0" y="0"/>
          <a:ext cx="0" cy="0"/>
          <a:chOff x="0" y="0"/>
          <a:chExt cx="0" cy="0"/>
        </a:xfrm>
      </p:grpSpPr>
      <p:sp>
        <p:nvSpPr>
          <p:cNvPr id="2" name="Title 1"/>
          <p:cNvSpPr>
            <a:spLocks noGrp="1"/>
          </p:cNvSpPr>
          <p:nvPr>
            <p:ph type="title"/>
          </p:nvPr>
        </p:nvSpPr>
        <p:spPr>
          <a:xfrm>
            <a:off x="1921932" y="274638"/>
            <a:ext cx="6764867" cy="792162"/>
          </a:xfrm>
        </p:spPr>
        <p:txBody>
          <a:bodyPr/>
          <a:lstStyle/>
          <a:p>
            <a:r>
              <a:rPr lang="en-AU" dirty="0"/>
              <a:t>Click to edit Master title style</a:t>
            </a:r>
            <a:endParaRPr lang="en-US" dirty="0"/>
          </a:p>
        </p:txBody>
      </p:sp>
      <p:sp>
        <p:nvSpPr>
          <p:cNvPr id="4" name="Content Placeholder 3"/>
          <p:cNvSpPr>
            <a:spLocks noGrp="1"/>
          </p:cNvSpPr>
          <p:nvPr>
            <p:ph sz="half" idx="2"/>
          </p:nvPr>
        </p:nvSpPr>
        <p:spPr>
          <a:xfrm>
            <a:off x="1921933" y="1308102"/>
            <a:ext cx="3134976" cy="4233716"/>
          </a:xfrm>
        </p:spPr>
        <p:txBody>
          <a:bodyPr/>
          <a:lstStyle>
            <a:lvl1pPr>
              <a:defRPr sz="1600">
                <a:solidFill>
                  <a:schemeClr val="tx2">
                    <a:lumMod val="90000"/>
                    <a:lumOff val="10000"/>
                  </a:schemeClr>
                </a:solidFill>
              </a:defRPr>
            </a:lvl1pPr>
            <a:lvl2pPr>
              <a:defRPr sz="1600">
                <a:solidFill>
                  <a:schemeClr val="tx2">
                    <a:lumMod val="90000"/>
                    <a:lumOff val="10000"/>
                  </a:schemeClr>
                </a:solidFill>
              </a:defRPr>
            </a:lvl2pPr>
            <a:lvl3pPr>
              <a:defRPr sz="1600">
                <a:solidFill>
                  <a:schemeClr val="tx2">
                    <a:lumMod val="90000"/>
                    <a:lumOff val="10000"/>
                  </a:schemeClr>
                </a:solidFill>
              </a:defRPr>
            </a:lvl3pPr>
            <a:lvl4pPr>
              <a:defRPr sz="1600">
                <a:solidFill>
                  <a:schemeClr val="tx2">
                    <a:lumMod val="90000"/>
                    <a:lumOff val="10000"/>
                  </a:schemeClr>
                </a:solidFill>
              </a:defRPr>
            </a:lvl4pPr>
            <a:lvl5pPr>
              <a:defRPr sz="1600">
                <a:solidFill>
                  <a:schemeClr val="tx2">
                    <a:lumMod val="90000"/>
                    <a:lumOff val="10000"/>
                  </a:schemeClr>
                </a:solidFill>
              </a:defRPr>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 </a:t>
            </a:r>
            <a:endParaRPr lang="en-US" dirty="0"/>
          </a:p>
        </p:txBody>
      </p:sp>
      <p:sp>
        <p:nvSpPr>
          <p:cNvPr id="6" name="Rectangle 5"/>
          <p:cNvSpPr/>
          <p:nvPr userDrawn="1"/>
        </p:nvSpPr>
        <p:spPr>
          <a:xfrm>
            <a:off x="5418667" y="1308101"/>
            <a:ext cx="3268134" cy="4233717"/>
          </a:xfrm>
          <a:prstGeom prst="rect">
            <a:avLst/>
          </a:prstGeom>
          <a:solidFill>
            <a:schemeClr val="tx2">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Content Placeholder 2"/>
          <p:cNvSpPr>
            <a:spLocks noGrp="1"/>
          </p:cNvSpPr>
          <p:nvPr>
            <p:ph sz="half" idx="1"/>
          </p:nvPr>
        </p:nvSpPr>
        <p:spPr>
          <a:xfrm>
            <a:off x="361758" y="348531"/>
            <a:ext cx="1340042" cy="5193287"/>
          </a:xfrm>
        </p:spPr>
        <p:txBody>
          <a:bodyPr>
            <a:noAutofit/>
          </a:bodyPr>
          <a:lstStyle>
            <a:lvl1pPr marL="0" indent="0">
              <a:buFontTx/>
              <a:buNone/>
              <a:defRPr sz="1000">
                <a:solidFill>
                  <a:srgbClr val="646664"/>
                </a:solidFill>
              </a:defRPr>
            </a:lvl1pPr>
            <a:lvl2pPr>
              <a:defRPr sz="1200">
                <a:solidFill>
                  <a:schemeClr val="accent1"/>
                </a:solidFill>
              </a:defRPr>
            </a:lvl2pPr>
            <a:lvl3pPr>
              <a:defRPr sz="1200">
                <a:solidFill>
                  <a:schemeClr val="accent1"/>
                </a:solidFill>
              </a:defRPr>
            </a:lvl3pPr>
            <a:lvl4pPr>
              <a:defRPr sz="1200">
                <a:solidFill>
                  <a:schemeClr val="accent1"/>
                </a:solidFill>
              </a:defRPr>
            </a:lvl4pPr>
            <a:lvl5pPr>
              <a:defRPr sz="1200">
                <a:solidFill>
                  <a:schemeClr val="accent1"/>
                </a:solidFill>
              </a:defRPr>
            </a:lvl5pPr>
            <a:lvl6pPr>
              <a:defRPr sz="1800"/>
            </a:lvl6pPr>
            <a:lvl7pPr>
              <a:defRPr sz="1800"/>
            </a:lvl7pPr>
            <a:lvl8pPr>
              <a:defRPr sz="1800"/>
            </a:lvl8pPr>
            <a:lvl9pPr>
              <a:defRPr sz="1800"/>
            </a:lvl9pPr>
          </a:lstStyle>
          <a:p>
            <a:pPr lvl="0"/>
            <a:r>
              <a:rPr lang="en-AU" dirty="0"/>
              <a:t>Click to edit Master text styles</a:t>
            </a:r>
          </a:p>
        </p:txBody>
      </p:sp>
      <p:sp>
        <p:nvSpPr>
          <p:cNvPr id="7" name="Slide Number Placeholder 3">
            <a:extLst>
              <a:ext uri="{FF2B5EF4-FFF2-40B4-BE49-F238E27FC236}">
                <a16:creationId xmlns:a16="http://schemas.microsoft.com/office/drawing/2014/main" id="{34D23EBB-AD80-4245-A976-EEC451C0E4D9}"/>
              </a:ext>
            </a:extLst>
          </p:cNvPr>
          <p:cNvSpPr>
            <a:spLocks noGrp="1"/>
          </p:cNvSpPr>
          <p:nvPr>
            <p:ph type="sldNum" sz="quarter" idx="4294967295"/>
          </p:nvPr>
        </p:nvSpPr>
        <p:spPr>
          <a:xfrm>
            <a:off x="8534400" y="6570762"/>
            <a:ext cx="609600" cy="287238"/>
          </a:xfrm>
          <a:prstGeom prst="rect">
            <a:avLst/>
          </a:prstGeom>
        </p:spPr>
        <p:txBody>
          <a:bodyPr/>
          <a:lstStyle/>
          <a:p>
            <a:pPr algn="ctr" eaLnBrk="1" latinLnBrk="0" hangingPunct="1"/>
            <a:fld id="{2BBB5E19-F10A-4C2F-BF6F-11C513378A2E}" type="slidenum">
              <a:rPr kumimoji="0" lang="en-US" smtClean="0">
                <a:latin typeface="Arial Unicode MS" panose="020B0604020202020204" pitchFamily="34" charset="-128"/>
                <a:ea typeface="Arial Unicode MS" panose="020B0604020202020204" pitchFamily="34" charset="-128"/>
                <a:cs typeface="Arial Unicode MS" panose="020B0604020202020204" pitchFamily="34" charset="-128"/>
              </a:rPr>
              <a:pPr algn="ctr" eaLnBrk="1" latinLnBrk="0" hangingPunct="1"/>
              <a:t>‹#›</a:t>
            </a:fld>
            <a:endParaRPr kumimoji="0"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815880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Slide w Image + Section Navigator">
    <p:spTree>
      <p:nvGrpSpPr>
        <p:cNvPr id="1" name=""/>
        <p:cNvGrpSpPr/>
        <p:nvPr/>
      </p:nvGrpSpPr>
      <p:grpSpPr>
        <a:xfrm>
          <a:off x="0" y="0"/>
          <a:ext cx="0" cy="0"/>
          <a:chOff x="0" y="0"/>
          <a:chExt cx="0" cy="0"/>
        </a:xfrm>
      </p:grpSpPr>
      <p:sp>
        <p:nvSpPr>
          <p:cNvPr id="2" name="Title 1"/>
          <p:cNvSpPr>
            <a:spLocks noGrp="1"/>
          </p:cNvSpPr>
          <p:nvPr>
            <p:ph type="title"/>
          </p:nvPr>
        </p:nvSpPr>
        <p:spPr>
          <a:xfrm>
            <a:off x="1921932" y="274638"/>
            <a:ext cx="6764867" cy="792162"/>
          </a:xfrm>
        </p:spPr>
        <p:txBody>
          <a:bodyPr/>
          <a:lstStyle/>
          <a:p>
            <a:r>
              <a:rPr lang="en-AU" dirty="0"/>
              <a:t>Click to edit Master title style</a:t>
            </a:r>
            <a:endParaRPr lang="en-US" dirty="0"/>
          </a:p>
        </p:txBody>
      </p:sp>
      <p:sp>
        <p:nvSpPr>
          <p:cNvPr id="7" name="Rectangle 6"/>
          <p:cNvSpPr/>
          <p:nvPr userDrawn="1"/>
        </p:nvSpPr>
        <p:spPr>
          <a:xfrm>
            <a:off x="2028585" y="1308102"/>
            <a:ext cx="6665911" cy="4213224"/>
          </a:xfrm>
          <a:prstGeom prst="rect">
            <a:avLst/>
          </a:prstGeom>
          <a:solidFill>
            <a:schemeClr val="tx2">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Content Placeholder 2"/>
          <p:cNvSpPr>
            <a:spLocks noGrp="1"/>
          </p:cNvSpPr>
          <p:nvPr>
            <p:ph sz="half" idx="1"/>
          </p:nvPr>
        </p:nvSpPr>
        <p:spPr>
          <a:xfrm>
            <a:off x="361758" y="348531"/>
            <a:ext cx="1340042" cy="5172795"/>
          </a:xfrm>
        </p:spPr>
        <p:txBody>
          <a:bodyPr>
            <a:noAutofit/>
          </a:bodyPr>
          <a:lstStyle>
            <a:lvl1pPr marL="0" indent="0">
              <a:buFontTx/>
              <a:buNone/>
              <a:defRPr sz="1000">
                <a:solidFill>
                  <a:srgbClr val="646664"/>
                </a:solidFill>
              </a:defRPr>
            </a:lvl1pPr>
            <a:lvl2pPr>
              <a:defRPr sz="1200">
                <a:solidFill>
                  <a:schemeClr val="accent1"/>
                </a:solidFill>
              </a:defRPr>
            </a:lvl2pPr>
            <a:lvl3pPr>
              <a:defRPr sz="1200">
                <a:solidFill>
                  <a:schemeClr val="accent1"/>
                </a:solidFill>
              </a:defRPr>
            </a:lvl3pPr>
            <a:lvl4pPr>
              <a:defRPr sz="1200">
                <a:solidFill>
                  <a:schemeClr val="accent1"/>
                </a:solidFill>
              </a:defRPr>
            </a:lvl4pPr>
            <a:lvl5pPr>
              <a:defRPr sz="1200">
                <a:solidFill>
                  <a:schemeClr val="accent1"/>
                </a:solidFill>
              </a:defRPr>
            </a:lvl5pPr>
            <a:lvl6pPr>
              <a:defRPr sz="1800"/>
            </a:lvl6pPr>
            <a:lvl7pPr>
              <a:defRPr sz="1800"/>
            </a:lvl7pPr>
            <a:lvl8pPr>
              <a:defRPr sz="1800"/>
            </a:lvl8pPr>
            <a:lvl9pPr>
              <a:defRPr sz="1800"/>
            </a:lvl9pPr>
          </a:lstStyle>
          <a:p>
            <a:pPr lvl="0"/>
            <a:r>
              <a:rPr lang="en-AU" dirty="0"/>
              <a:t>Click to edit Master text styles</a:t>
            </a:r>
          </a:p>
        </p:txBody>
      </p:sp>
      <p:sp>
        <p:nvSpPr>
          <p:cNvPr id="5" name="Slide Number Placeholder 3">
            <a:extLst>
              <a:ext uri="{FF2B5EF4-FFF2-40B4-BE49-F238E27FC236}">
                <a16:creationId xmlns:a16="http://schemas.microsoft.com/office/drawing/2014/main" id="{BEEAB5A0-0DB3-4792-865A-40E1C858CE56}"/>
              </a:ext>
            </a:extLst>
          </p:cNvPr>
          <p:cNvSpPr>
            <a:spLocks noGrp="1"/>
          </p:cNvSpPr>
          <p:nvPr>
            <p:ph type="sldNum" sz="quarter" idx="4294967295"/>
          </p:nvPr>
        </p:nvSpPr>
        <p:spPr>
          <a:xfrm>
            <a:off x="8534400" y="6570762"/>
            <a:ext cx="609600" cy="287238"/>
          </a:xfrm>
          <a:prstGeom prst="rect">
            <a:avLst/>
          </a:prstGeom>
        </p:spPr>
        <p:txBody>
          <a:bodyPr/>
          <a:lstStyle/>
          <a:p>
            <a:pPr algn="ctr" eaLnBrk="1" latinLnBrk="0" hangingPunct="1"/>
            <a:fld id="{2BBB5E19-F10A-4C2F-BF6F-11C513378A2E}" type="slidenum">
              <a:rPr kumimoji="0" lang="en-US" smtClean="0">
                <a:latin typeface="Arial Unicode MS" panose="020B0604020202020204" pitchFamily="34" charset="-128"/>
                <a:ea typeface="Arial Unicode MS" panose="020B0604020202020204" pitchFamily="34" charset="-128"/>
                <a:cs typeface="Arial Unicode MS" panose="020B0604020202020204" pitchFamily="34" charset="-128"/>
              </a:rPr>
              <a:pPr algn="ctr" eaLnBrk="1" latinLnBrk="0" hangingPunct="1"/>
              <a:t>‹#›</a:t>
            </a:fld>
            <a:endParaRPr kumimoji="0"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537575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ntent Slide no margi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17562"/>
          </a:xfrm>
        </p:spPr>
        <p:txBody>
          <a:bodyPr/>
          <a:lstStyle/>
          <a:p>
            <a:r>
              <a:rPr lang="en-AU" dirty="0"/>
              <a:t>Click to edit Master title style</a:t>
            </a:r>
            <a:endParaRPr lang="en-US" dirty="0"/>
          </a:p>
        </p:txBody>
      </p:sp>
      <p:sp>
        <p:nvSpPr>
          <p:cNvPr id="3" name="Content Placeholder 2"/>
          <p:cNvSpPr>
            <a:spLocks noGrp="1"/>
          </p:cNvSpPr>
          <p:nvPr>
            <p:ph idx="1"/>
          </p:nvPr>
        </p:nvSpPr>
        <p:spPr>
          <a:xfrm>
            <a:off x="457200" y="1311276"/>
            <a:ext cx="8229600" cy="4210049"/>
          </a:xfrm>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Slide Number Placeholder 3">
            <a:extLst>
              <a:ext uri="{FF2B5EF4-FFF2-40B4-BE49-F238E27FC236}">
                <a16:creationId xmlns:a16="http://schemas.microsoft.com/office/drawing/2014/main" id="{860CDBD6-21E4-4794-A7A4-CC56E9A759AE}"/>
              </a:ext>
            </a:extLst>
          </p:cNvPr>
          <p:cNvSpPr>
            <a:spLocks noGrp="1"/>
          </p:cNvSpPr>
          <p:nvPr>
            <p:ph type="sldNum" sz="quarter" idx="4294967295"/>
          </p:nvPr>
        </p:nvSpPr>
        <p:spPr>
          <a:xfrm>
            <a:off x="8534400" y="6570762"/>
            <a:ext cx="609600" cy="287238"/>
          </a:xfrm>
          <a:prstGeom prst="rect">
            <a:avLst/>
          </a:prstGeom>
        </p:spPr>
        <p:txBody>
          <a:bodyPr/>
          <a:lstStyle/>
          <a:p>
            <a:pPr algn="ctr" eaLnBrk="1" latinLnBrk="0" hangingPunct="1"/>
            <a:fld id="{2BBB5E19-F10A-4C2F-BF6F-11C513378A2E}" type="slidenum">
              <a:rPr kumimoji="0" lang="en-US" smtClean="0">
                <a:latin typeface="Arial Unicode MS" panose="020B0604020202020204" pitchFamily="34" charset="-128"/>
                <a:ea typeface="Arial Unicode MS" panose="020B0604020202020204" pitchFamily="34" charset="-128"/>
                <a:cs typeface="Arial Unicode MS" panose="020B0604020202020204" pitchFamily="34" charset="-128"/>
              </a:rPr>
              <a:pPr algn="ctr" eaLnBrk="1" latinLnBrk="0" hangingPunct="1"/>
              <a:t>‹#›</a:t>
            </a:fld>
            <a:endParaRPr kumimoji="0"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442685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Content Slide no margin 2 column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4429"/>
          </a:xfrm>
        </p:spPr>
        <p:txBody>
          <a:bodyPr/>
          <a:lstStyle/>
          <a:p>
            <a:r>
              <a:rPr lang="en-AU" dirty="0"/>
              <a:t>Click to edit Master title style</a:t>
            </a:r>
            <a:endParaRPr lang="en-US" dirty="0"/>
          </a:p>
        </p:txBody>
      </p:sp>
      <p:sp>
        <p:nvSpPr>
          <p:cNvPr id="3" name="Content Placeholder 2"/>
          <p:cNvSpPr>
            <a:spLocks noGrp="1"/>
          </p:cNvSpPr>
          <p:nvPr>
            <p:ph sz="half" idx="1"/>
          </p:nvPr>
        </p:nvSpPr>
        <p:spPr>
          <a:xfrm>
            <a:off x="457200" y="1311276"/>
            <a:ext cx="4038600" cy="4192057"/>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Content Placeholder 3"/>
          <p:cNvSpPr>
            <a:spLocks noGrp="1"/>
          </p:cNvSpPr>
          <p:nvPr>
            <p:ph sz="half" idx="2"/>
          </p:nvPr>
        </p:nvSpPr>
        <p:spPr>
          <a:xfrm>
            <a:off x="4648200" y="1311276"/>
            <a:ext cx="4038600" cy="4192057"/>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5" name="Slide Number Placeholder 3">
            <a:extLst>
              <a:ext uri="{FF2B5EF4-FFF2-40B4-BE49-F238E27FC236}">
                <a16:creationId xmlns:a16="http://schemas.microsoft.com/office/drawing/2014/main" id="{11A40899-72E8-4FD4-AA4E-9556BF163D40}"/>
              </a:ext>
            </a:extLst>
          </p:cNvPr>
          <p:cNvSpPr>
            <a:spLocks noGrp="1"/>
          </p:cNvSpPr>
          <p:nvPr>
            <p:ph type="sldNum" sz="quarter" idx="4294967295"/>
          </p:nvPr>
        </p:nvSpPr>
        <p:spPr>
          <a:xfrm>
            <a:off x="8534400" y="6570762"/>
            <a:ext cx="609600" cy="287238"/>
          </a:xfrm>
          <a:prstGeom prst="rect">
            <a:avLst/>
          </a:prstGeom>
        </p:spPr>
        <p:txBody>
          <a:bodyPr/>
          <a:lstStyle/>
          <a:p>
            <a:pPr algn="ctr" eaLnBrk="1" latinLnBrk="0" hangingPunct="1"/>
            <a:fld id="{2BBB5E19-F10A-4C2F-BF6F-11C513378A2E}" type="slidenum">
              <a:rPr kumimoji="0" lang="en-US" smtClean="0">
                <a:latin typeface="Arial Unicode MS" panose="020B0604020202020204" pitchFamily="34" charset="-128"/>
                <a:ea typeface="Arial Unicode MS" panose="020B0604020202020204" pitchFamily="34" charset="-128"/>
                <a:cs typeface="Arial Unicode MS" panose="020B0604020202020204" pitchFamily="34" charset="-128"/>
              </a:rPr>
              <a:pPr algn="ctr" eaLnBrk="1" latinLnBrk="0" hangingPunct="1"/>
              <a:t>‹#›</a:t>
            </a:fld>
            <a:endParaRPr kumimoji="0"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361382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oAutofit/>
          </a:bodyPr>
          <a:lstStyle/>
          <a:p>
            <a:r>
              <a:rPr lang="en-AU" dirty="0"/>
              <a:t>Click to edit Master title style</a:t>
            </a:r>
            <a:endParaRPr lang="en-US" dirty="0"/>
          </a:p>
        </p:txBody>
      </p:sp>
      <p:sp>
        <p:nvSpPr>
          <p:cNvPr id="3" name="Text Placeholder 2"/>
          <p:cNvSpPr>
            <a:spLocks noGrp="1"/>
          </p:cNvSpPr>
          <p:nvPr>
            <p:ph type="body" idx="1"/>
          </p:nvPr>
        </p:nvSpPr>
        <p:spPr>
          <a:xfrm>
            <a:off x="457200" y="1600200"/>
            <a:ext cx="8229600" cy="3921125"/>
          </a:xfrm>
          <a:prstGeom prst="rect">
            <a:avLst/>
          </a:prstGeom>
        </p:spPr>
        <p:txBody>
          <a:bodyPr vert="horz" lIns="91440" tIns="45720" rIns="91440" bIns="45720" rtlCol="0" anchor="t">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6" name="Rectangle 5"/>
          <p:cNvSpPr/>
          <p:nvPr userDrawn="1"/>
        </p:nvSpPr>
        <p:spPr>
          <a:xfrm rot="262006">
            <a:off x="-243031" y="6019058"/>
            <a:ext cx="9574696" cy="121763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6604160"/>
      </p:ext>
    </p:extLst>
  </p:cSld>
  <p:clrMap bg1="lt1" tx1="dk1" bg2="lt2" tx2="dk2" accent1="accent1" accent2="accent2" accent3="accent3" accent4="accent4" accent5="accent5" accent6="accent6" hlink="hlink" folHlink="folHlink"/>
  <p:sldLayoutIdLst>
    <p:sldLayoutId id="2147485051" r:id="rId1"/>
    <p:sldLayoutId id="2147485052" r:id="rId2"/>
    <p:sldLayoutId id="2147485053" r:id="rId3"/>
    <p:sldLayoutId id="2147485054" r:id="rId4"/>
    <p:sldLayoutId id="2147485055" r:id="rId5"/>
    <p:sldLayoutId id="2147485056" r:id="rId6"/>
    <p:sldLayoutId id="2147485057" r:id="rId7"/>
    <p:sldLayoutId id="2147485058" r:id="rId8"/>
    <p:sldLayoutId id="2147485059" r:id="rId9"/>
    <p:sldLayoutId id="2147485060" r:id="rId10"/>
    <p:sldLayoutId id="2147485061" r:id="rId11"/>
    <p:sldLayoutId id="2147485062" r:id="rId12"/>
    <p:sldLayoutId id="2147485064" r:id="rId13"/>
    <p:sldLayoutId id="2147485063" r:id="rId14"/>
  </p:sldLayoutIdLst>
  <p:hf sldNum="0" hdr="0" ftr="0" dt="0"/>
  <p:txStyles>
    <p:titleStyle>
      <a:lvl1pPr algn="l" defTabSz="457200" rtl="0" eaLnBrk="1" latinLnBrk="0" hangingPunct="1">
        <a:spcBef>
          <a:spcPct val="0"/>
        </a:spcBef>
        <a:buNone/>
        <a:defRPr sz="2800" b="1" kern="1200">
          <a:solidFill>
            <a:schemeClr val="tx2">
              <a:lumMod val="90000"/>
              <a:lumOff val="10000"/>
            </a:schemeClr>
          </a:solidFill>
          <a:latin typeface="+mj-lt"/>
          <a:ea typeface="+mj-ea"/>
          <a:cs typeface="+mj-cs"/>
        </a:defRPr>
      </a:lvl1pPr>
    </p:titleStyle>
    <p:bodyStyle>
      <a:lvl1pPr marL="342900" indent="-216000" algn="l" defTabSz="457200" rtl="0" eaLnBrk="1" latinLnBrk="0" hangingPunct="1">
        <a:spcBef>
          <a:spcPct val="20000"/>
        </a:spcBef>
        <a:spcAft>
          <a:spcPts val="0"/>
        </a:spcAft>
        <a:buClr>
          <a:schemeClr val="tx2">
            <a:lumMod val="90000"/>
            <a:lumOff val="10000"/>
          </a:schemeClr>
        </a:buClr>
        <a:buFont typeface="Lucida Grande"/>
        <a:buChar char="-"/>
        <a:defRPr sz="1800" kern="1200">
          <a:solidFill>
            <a:schemeClr val="tx2">
              <a:lumMod val="90000"/>
              <a:lumOff val="10000"/>
            </a:schemeClr>
          </a:solidFill>
          <a:latin typeface="+mn-lt"/>
          <a:ea typeface="+mn-ea"/>
          <a:cs typeface="+mn-cs"/>
        </a:defRPr>
      </a:lvl1pPr>
      <a:lvl2pPr marL="800100" indent="-216000" algn="l" defTabSz="457200" rtl="0" eaLnBrk="1" latinLnBrk="0" hangingPunct="1">
        <a:spcBef>
          <a:spcPct val="20000"/>
        </a:spcBef>
        <a:spcAft>
          <a:spcPts val="0"/>
        </a:spcAft>
        <a:buClr>
          <a:schemeClr val="tx2">
            <a:lumMod val="90000"/>
            <a:lumOff val="10000"/>
          </a:schemeClr>
        </a:buClr>
        <a:buFont typeface="Lucida Grande"/>
        <a:buChar char="-"/>
        <a:defRPr sz="1800" kern="1200">
          <a:solidFill>
            <a:schemeClr val="tx2">
              <a:lumMod val="90000"/>
              <a:lumOff val="10000"/>
            </a:schemeClr>
          </a:solidFill>
          <a:latin typeface="+mn-lt"/>
          <a:ea typeface="+mn-ea"/>
          <a:cs typeface="+mn-cs"/>
        </a:defRPr>
      </a:lvl2pPr>
      <a:lvl3pPr marL="1257300" indent="-216000" algn="l" defTabSz="457200" rtl="0" eaLnBrk="1" latinLnBrk="0" hangingPunct="1">
        <a:spcBef>
          <a:spcPct val="20000"/>
        </a:spcBef>
        <a:spcAft>
          <a:spcPts val="0"/>
        </a:spcAft>
        <a:buClr>
          <a:schemeClr val="tx2">
            <a:lumMod val="90000"/>
            <a:lumOff val="10000"/>
          </a:schemeClr>
        </a:buClr>
        <a:buFont typeface="Lucida Grande"/>
        <a:buChar char="-"/>
        <a:defRPr sz="1800" kern="1200">
          <a:solidFill>
            <a:schemeClr val="tx2">
              <a:lumMod val="90000"/>
              <a:lumOff val="10000"/>
            </a:schemeClr>
          </a:solidFill>
          <a:latin typeface="+mn-lt"/>
          <a:ea typeface="+mn-ea"/>
          <a:cs typeface="+mn-cs"/>
        </a:defRPr>
      </a:lvl3pPr>
      <a:lvl4pPr marL="1714500" indent="-216000" algn="l" defTabSz="457200" rtl="0" eaLnBrk="1" latinLnBrk="0" hangingPunct="1">
        <a:spcBef>
          <a:spcPct val="20000"/>
        </a:spcBef>
        <a:spcAft>
          <a:spcPts val="0"/>
        </a:spcAft>
        <a:buClr>
          <a:schemeClr val="tx2">
            <a:lumMod val="90000"/>
            <a:lumOff val="10000"/>
          </a:schemeClr>
        </a:buClr>
        <a:buFont typeface="Lucida Grande"/>
        <a:buChar char="-"/>
        <a:defRPr sz="1800" kern="1200">
          <a:solidFill>
            <a:schemeClr val="tx2">
              <a:lumMod val="90000"/>
              <a:lumOff val="10000"/>
            </a:schemeClr>
          </a:solidFill>
          <a:latin typeface="+mn-lt"/>
          <a:ea typeface="+mn-ea"/>
          <a:cs typeface="+mn-cs"/>
        </a:defRPr>
      </a:lvl4pPr>
      <a:lvl5pPr marL="2171700" indent="-216000" algn="l" defTabSz="457200" rtl="0" eaLnBrk="1" latinLnBrk="0" hangingPunct="1">
        <a:spcBef>
          <a:spcPct val="20000"/>
        </a:spcBef>
        <a:spcAft>
          <a:spcPts val="0"/>
        </a:spcAft>
        <a:buClr>
          <a:schemeClr val="tx2">
            <a:lumMod val="90000"/>
            <a:lumOff val="10000"/>
          </a:schemeClr>
        </a:buClr>
        <a:buFont typeface="Lucida Grande"/>
        <a:buChar char="-"/>
        <a:defRPr sz="1800" kern="1200">
          <a:solidFill>
            <a:schemeClr val="tx2">
              <a:lumMod val="90000"/>
              <a:lumOff val="1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402716"/>
            <a:ext cx="5054600" cy="1470025"/>
          </a:xfrm>
        </p:spPr>
        <p:txBody>
          <a:bodyPr>
            <a:noAutofit/>
          </a:bodyPr>
          <a:lstStyle/>
          <a:p>
            <a:r>
              <a:rPr lang="en-GB" altLang="en-US" sz="4800" dirty="0"/>
              <a:t>Reporting violence against women</a:t>
            </a:r>
          </a:p>
        </p:txBody>
      </p:sp>
      <p:sp>
        <p:nvSpPr>
          <p:cNvPr id="5" name="Subtitle 4">
            <a:extLst>
              <a:ext uri="{FF2B5EF4-FFF2-40B4-BE49-F238E27FC236}">
                <a16:creationId xmlns:a16="http://schemas.microsoft.com/office/drawing/2014/main" id="{53105892-4228-4C2C-B758-C7834C67B7E3}"/>
              </a:ext>
            </a:extLst>
          </p:cNvPr>
          <p:cNvSpPr>
            <a:spLocks noGrp="1"/>
          </p:cNvSpPr>
          <p:nvPr>
            <p:ph type="subTitle" idx="1"/>
          </p:nvPr>
        </p:nvSpPr>
        <p:spPr/>
        <p:txBody>
          <a:bodyPr>
            <a:normAutofit/>
          </a:bodyPr>
          <a:lstStyle/>
          <a:p>
            <a:r>
              <a:rPr lang="en-AU" altLang="en-US" sz="2800" dirty="0"/>
              <a:t>The gendered newsroom</a:t>
            </a:r>
          </a:p>
        </p:txBody>
      </p:sp>
      <p:sp>
        <p:nvSpPr>
          <p:cNvPr id="4" name="AutoShape 10" descr="data:image/jpeg;base64,/9j/4AAQSkZJRgABAQAAAQABAAD/2wCEAAkGBxQTEhUUExMWFhQXFx8aFxcYGB4cHRwYHBkXGBwdGRgcHCgiHBwmHRoXITEhJSkrLi4uICAzODMsNyktLisBCgoKDg0OGxAQGywkHyQsLCw0Lyw1LC8sLywsLCwsLSwtLCwsLCwsLCwsLCwsLCwsLCwsLCwsLCwsLCw0LCwsLP/AABEIANIAyAMBIgACEQEDEQH/xAAbAAEAAgMBAQAAAAAAAAAAAAAABAUCAwYBB//EAEMQAAEEAAUCBAMFBQUFCQAAAAEAAgMRBAUSITFBUQYTImEUcYEHIzJCkTNSkqGxFWJywdE0c4Ki8BYkQ1Oys9Lh8f/EABgBAQEBAQEAAAAAAAAAAAAAAAABAgME/8QAKREBAQACAQQBAQgDAAAAAAAAAAECESEDEjFBYVETIjJSkaGxwUJxgf/aAAwDAQACEQMRAD8A+4oiICIiAiIgIiICIiAiIgIiICKDnGNdFEXMjMkhIDGDq48Weg6krTksWKALsTJGSeGMZQb/AMRNu/RXXG11xtaLCaVrGlziGtAskmgB7lZquzPJYsQWmUOe1vDC46L7lvB+qTXsmvaVgsU2VjZG3pcLbYqx0Ne63rns48UxwP8ALDC8j8VEAD2+at8tx7J4xIzg9+QeoKtxsm1uNnKUiLTFi2Oc5jXAvb+JvUXxYWWW5aPi2+Z5ZNO06gO44NfJb1CxmC1ywyXXll31Dm1X60rNe1jLNI5HM0xmnFzbdfDbBcfnQK8UxFZlYS6ERFlBERAREQEREBERARFphxTHOe1rgSwgOA6Ei6PvXRBhmEcjmFsTwxx/ORqodSG9T81GyrK3Q7uxE0pPPmEV9AAKWWfZl8PA+UNLy0elo6uJoDb3KpPDeLzJ7w7ERRiI8g+lzfcDf9Cukl7dtyXtWWf5yYS1jG6nu4+XHA5JKn5bJI5gMrA13YG9v8j7LzFwtBM2jU9jDpA5PWh7mq+qg+Fc6dioTI+IxODi3STfHXcA+246Ka+7xE/xa/E2W4qYD4fECEAbjSbcf8d7D2peeEpMUGvjxY9bCNL+j2kdxyQR/RRfGWcTROhZh3xCR7vU15AJG1cnYE3Z/RdQrbZhJdf2tt7UeGSNznBpYXA+sCrB91tjjDfwgDrsK3UHLsmihfJIwHVId7N9SdvqVYrF16Zvwhy5pC2VsLpGiVwtrL3IXhy1vnif82jRXcXdlYT5LC+duIcy5Wig6z/Ti9yrBXcng/0KkxPiNrMYzCGN5c9t6+g5PHUbc9Fll+Y4l0pjlwuhrb+9EgLSOmltXZ7dFcaRd1v3TWvK+PL1ERZZEREBERAREQEREBERAXPeGofhMK44hwY7zHukc41ZLjvfuKV27FMDxGXDW4EhvWhya7e65T7TsulmwzTE1ztDtTmN3JGkgEDrR6LphN3tvtvCbur7dZhp2yMa9htrhbT3HQrnvGmNxMIjlhc0QsNzXzVtoV1FauN7pZZl4jbhPhozE5zZGgahsGtAaO29XddgvcPnWDzBskGqxW4d6bHdp9q/orjjZe7XCzGznXCTkmfR42OQwlzXN9J1DdpINHnf/wCl898JYsYLHPbPJQGpj3WSC4EUXfz391VYnEOwmImbhZnBodpDmn8TR36GjYtVZJJ6kk/Mkr14dGSX6V6MenJv6V0PjDFwYjHamvJiOhr3jsDTi35Bdd478T+VFG3DTN1uO5aQ4hgHN71Zr+a+YPYRyCPmsaWvspdfDX2cuvh9t8IYmeTCsdiARIb5FEtv0kjoSFdL5Nm3jOfFxMw7I9D3EBxY4289mihpB67ld34Kwc8WGDMQTr1GgTZDegJ/VePqdO483j4ebPCzm/ovlFmzCNsjYnGnvFtvg10vupS5rOctknxcRDSI4wCXnveogdzsAueMlvLGMl8ulRFS5pkLpn6visRH2DHANH007/VSSXykXSKPgYnsYGvf5jh+eqJ+YG1r1RG9ERAREQEREBERAREQVWUZX5ck8r95JX89o27MaPbk/MrTh/E0UmJOHjDnubepzR6W1zZvvtt1V2ud8JeHPhBNZBdJISHddA/CD77lblllt8t8Xdq9xLWlrg+tJBBvbYijuvlXjTwlHhGMfHI5wc7TpfRPBILSAOK3Vtm3gzGOg0HEeefN1aXEgVVXZ63vXHZcr4kybEYYxid2oEHQdRcABVgXxyF6ejjJeMnbpTV4yVUERcQ0K1gwgZuLJ7lQsrYS++gG/wBVZzGgvRledO2V9NUoUDEsUyVtdTso0yRI15bjXQyslZWphsXx2o/RdPN44xs0jDCyhYAja0uDj2c6v6VS48rv/D/jqHD4aOJ0T9bBR01R/vWTys9We+3dM571t1eW4fFjFTOle04cj7to5HbptW991eKvw2dQPMYErdUrdTGk04t+SwzTO44JYI38zOLWnsRXPsSQPqvBZbfDx2W3ws0RFhkREQEREBERAREQEREBERBXZTmomdMzh8MhY5vty0/Uf5rfFmEbpXwh3rYASPY3/wBfULScoj8/4httkrS7Sdnt6B4610PKps48PzfEjE4Z7Q/8wdxxX1BHRdJMbW5MbWPiXxe2JkzMOQ6eOtQIJDQTRPvVi/mvn+c43F4xgnlY50UdgOaymC6s/wAhuvruFyyNrnSmJgleKkcBz356LlfHXicQB2FZGLdHu47NaHWNm1uatdellJdYzl06eU3rGPnODxOgnseVbu3CrcZlE8TGvkicxjvwuI/S+x+a1xY5zRWx7WvXZvmPRZvmJz2e5UWZe/HAjcbqHJJZsqyEjBy+n5T4ey3EwxtYWueGgu0vp5NerULvlcz4DyODFPkE7jbQNDA6ru7Pc1Q/VX+XeCpMLO7EMeJBGHGNg2c80aa48f6rj1c543qxz6mU8b1XUf8AZvD+dHMGU+JoayiaAAobewJVdifDMk2NbiJ5G+XGR5UbQem41E++5r2W/Ls1nkwT5pY/JlAdQojgbHS7cfIqX4ZzU4mAPcAHAlrq4sdQvLvPHd/44fen8JOKzFrJooeXyaiB2a0WSfayApqg4fK2NmfOSXSOGmz+Vg/K0dB1PUqcud16YuvQiIogiIgIiICIiAiIgIiIBVd4fzL4jDxzUAXiyB0NkUrFRMvy9kOoMsNc4v09ATzp7AneleNLxpQ5Vn75cdisO4hoa0CIV1beonvepp+QWOT+FS5t48txEgdbHG9m7bE7WL3o8K1xmQwOmbiSCyVm+trqsAfm6EUrKOZrhbXAg8EEEfqulz/K3cvyuA+1TNXjRh9NMcNZcepBNAfLk/Rc5iMngEMtPkE8LGPeXVoJfXoA5DhfXsV9DlwM4xb5pZGOwjWEtYQDRA5AI2OxN2uVyjL45cvxWIxJc3zZPMLmiyNJOmged3OXfp5yYyT4/d1wy1irvC/g44uF0vmhlEtaKuyP3t9gtn2cNhOJcyZoc5zajsWLBOr61VH2K7bwFg4WYUOgc9wkJc5zxR1fhqhsKqlWYvCQ4LHQmHCOd5xoyajpZZo6RVA73ueOEvVuVyx/QvU3bigZt4NMWJOIa9seHY4SEi9TQ2iQ0V1r+a7jJs1jxMQliJLSSNxRBHIIUyRgcCCAQRRB4IXE5rneJgPw2EwBbRpjg0uYQerQ0V+pXHd6k17jnu58OuzPB+dE6MuLQ4USKuvqqzESswTcPFG30ySiPfncOJd87AVnlccjYYxK7VIGjW7u7qteJytkk0czySYgdDegc6rd7mgAO26xLri+GJfVTkRFhkREQEREBERAREQEREBEVRneLxQ9GGgDnH/xHuAY35tvUVZNrJtboouV4Z0cTWveZH8ueerjuaHQdgpSlRQS+KsO17op9UTxsQ9ppw7tcBTgVRRfZzEX6mzyCA76AKNc1q7fS13TmA8gGuFkuk6lx/Dw3M9fhUPjKYR4KQN2sBgHz2/papRnjcC2HDzxXA+EHWBfqN6wR1G443Vn4sj82TDwdHP1O+Q2/wDkr7F4OOVumRjXt7OAIWpZMZKsskm0bJ8fBLFeGLSxuwDRQB7VWy4/HxY/G4hjHxOggY8OO430kGy4H1HbYDYLvIIGsaGsaGtHAAofotizjn222RJlq7jTi8WyJuqR7WNH5nEAfqVDy3PIp3lsJMgaPU8A6AegDjsT7C1YPaCKIBHYoxgAoAAdgKWONM8aZIiKIIiICIiDns28aYPDyGKSQ+Y3lrWOdVi+g7Lfk3ivCYp2mGdpf+4fS76NdV/RcXhWg+IZLF+k/wDttUv7UshjbCMXE3y5o3i3M9NgmrNdQaIPzQfQ1U5J4jw+LLxBJqLK1AtLSLsDZwHYp4UzM4nCQzO/E5nq/wAQ2P8AMLhcK34HPC3iPEjbtb9//WD+qDv82zuHDGMTP0mV2lgAJLnbcAD3H6qXjMS2JjpHnSxgJcewHK4fFD4vO2N5jwceo/43V/np/RdN4x/2HE/7p39EFYPtEwH/AJrq/e8t9frS6TA4yOZgkie17HcOabBXzrwZjMMzJ3jEOjq5PS4izd0AOb7Kw+x7Byx4NxkBDXyamA7baQCa7EhB3M8zWNLnuDWgWXE0AO5J4XLP+0XAg15ji261iNxb/FSovtgxzz8PhWmmym3+/qa1o+VuJ+gXcx5LAIPh/Lb5WnTprkVW/v7oJOCxjJmCSJ7XscLDmmwVAwXiLDyzvw7JLmZeppaRwQDuRR5C88MeH48FCYo3Pc0uLreQTZ+QApcN4wHwWbYfFjaOXZ56bUx9/QtP0QfQs5zeHCx+bO/QywLonc+w3UuKQOaHDggEdNjvwuD8bt+Lx+DwQ3Y0maYew4B+gcP+Jd3PJpaXHoLQVGEZ5mMkf0jaGj5nn/NXarsjh0x2fxPJcfqrFay8rl5ERFlBERAREQEREBERB8vhmazxDI5zg0aTu4gD9m3qVv8AtJ8SRzxjB4U+fLI8ahH6qANgWNiSa+Qu11maeEMHiJDJNA1zzy63C623ohS8pyDDYb9hCxh7gb/xHdBj4Yyw4bCwwndzGjV/iO5/mVyn2uZcTFDimbPgeNx+64gg/Rwb+pXfrRjcIyVjo5GhzHCnNPBCDkfsvwjjDLi5P2mKkLyf7oJqvay5XvjH/YcT/unf0VlhMMyNjY42hrGimtHAAXuKwzZGOY8amOFOB6g9EHxjBeGRNlTcTE3/ALxDI91gbuYDwe5bVj6919N8FeIW43DNk2EjfTI0dHVyB2PIVplmWRYePy4WBjLJ0jizzyo+VZBh8M5zoImxl/4tN70SRtfuUHFfbFlby2HEsB+6tryPyglrmu+QcP5hdNkfjLCzwiR00cbgPWx7g0tPXYnce66CRgcCCAQdiDwQual8AZe52o4Zt9g5wb/CHUgucnzaLEs8yF2pmot1UQCRsavke65/7UMp8/AvIFuiPmD5DZw/hJXVYbDtjaGMaGtaKDQKAHsFlIwOBaRYIog9Qdig+d/ZXE+eSfGzbuIbCw+zQNRH/KP1XcZsbaGDl5r6dVsyzLosPGI4WBjBw0cb7lYsGqUno0UPmrFiWxtAAcBeoiiCIiAiIgIiICIiAiIg53G5niGnEvYY/Lw++hzTbgIw93r1UDua2U7HZ22Phj31H5r9NeiPuQTvw7YWdio2NwGGdK8STUZCC+LzaDjQAtl2bAG3VTcxyeOY24uHp0O0uLdTLvS6uRz77nuUGnMs8bE7T5b3gMa9xbVBrnFg5Is2OAjs9Y2F0j2uaWv8ssJbeuwANV6d7G90pOJyyN5cXA25rWmjXpY4vH8ysZspjc17SDT36yb3D9iCD0ogIIx8QM8jztJoO0EW3Z11u+9On+9dLObNjWHLYyRM/SbLfSNLjexo8dLW7+yWeV5ep431atXq1c3fH0qvZeR5PG1kbG6gI362kHfVvd971Gx7oMHZsGiUm3aJBGGgblzgygLNGy4b7KZgsQXtsscw2QWu529xsR7haJsqjc2RpB+8eHkgkEPGmi09CNIW/BYURt0guduSS42STySf+ggqMVm8jXSxAN80SMbFsaLJOHEXvWmS6/dU2XNGsdPrNNhY1526EPPff8PFLzHwQNlZiJXNY9gLWuc7SPV3BNEjeu1nutz8vif5hI1CZga/fYtAdVfxHcIIGLzsiGdwjLJYWatD6OxBLTbTRBo9ehWzNvEEcD9DgSQ0OfRaNLSSAaJBcdjs2zt8lsbkkeiRji9/mjS9znW4tAIAvoACf1Kzx2URyvD3FwdQadLq1NBsB3cAk8Udyg05lngie5vlvdoa1z3CqaHuc1pNmzu07BIsfof5Qje8jT5jmgU3XemxdnizQNDlZ47LWSPcCD941ofv0YXOb8t3FbJ8pY6XzbeDtqDXENdp/DqHWr/1tUR35/GJ/Jo3qDC627PIsDTeoiiN6rdW6rf7Li84yBx12HOYHbaq0hzm88Cuxr2U5k7TVOB1C20RuNtx3G4UGxEXgKD1EWLXg2AQa2Psed0GSIiAiIgIiIOPzvKpnjGloFOA0tMYJkqNthj7sXxsNipPiU4jW3yjIGeX6CwOP3t/mDfavx+n8VrpXvAFkgDuV61wIsGx3CDns7fMJ49HmkU30s1BpOv1HULbxyJBVcG7XmYum8815urXH5Wm/L8ux5mv8t/ivVv+HSujRBz+KxEwmcwCUgzRlpDSWiOhr9XAFg2Od1vEc2vFPBfqAqBrj6L8sGwOD6+p/wBVcog5mAzfDT+T8QZNA0+cN/Mo69Advf8Ay3wpvhrzNL9ZeW6vRrDwaoX+09ZF3z79FcErxzwKs8mh7nlBSZmNGKbLJG6SPyixpawv0P1An0gE+oULr8tbWo+PbK3DwiOJ0TNf3kbdRc2MhxA+79Q302G8ccLpUQc+2CZ8eFa90osnzSPS7Todp1kbjfT2NrVHHI5uBfKJNbCfM5FExuFvA963Pf3XSrRO6yG/qgpRFP5eLkYXmUlwhDjsAANOgHbm9yt3hnzKk1l5ZY0aw8Hj1ftPURffa7pXTfZeF423G/CCh8SYSXWHwA6pWGB5H5WuNtefZnr/AIlNOHLJsO2NpETI3tNDYV5QYCfkHfzU6KdrhbTYIBB6EG+D9ElxDW6bcBqNN9/kgosiEjg4Sef5hjIl1WGeYSf2ZPtdFm1Ve6jwsezDYNpE4jEdShgf5gcGANBr11q1cf3ei6KfGxsNOeAauvbuVi/MIxy8AUDfQA1VngXauqulXDFO4YMSGQGiZtJqyGgtDyPfkDqmLdK1mKIbIfvBo07HTpjBLaBJA9XAJ5pWjMwjJADtzZGx6c3tt15XkGYse/Q0my3VuCNroHfv0TVNVC8MvkMbxJr2kOnUHD0UCK1+ojnndXCIogiIgIiIKvMIvvozWv0uAaTTbGmiAdr591BfiJYtYBYPV22Bc3UfoNgANySV0Dmg1Y44XpC1MmpVLjczlAIaA0g0XEGhdlte+kcb7kBeYnGzlr9LdIpzWmjqsNBvbj8wruFeIndPob+FNLipjYjAJJcb0mqDAW9eXHb/APFl8RIZWkhzWatIB2sFpN11Pz42rqrdRxgxr1W472G3sCdiQO6bhtDxRm1OAvS0h1gDcEj011oBx/hUctmsvpxIJ0tP71SAEAcN3YPerV4idybUcWHxFNpzgAHONkW52phaDzpBp+3us8Rh5XB9NIJNE6hZZfDRdAUBd+6uUTuXuVOOa8YV7T6XBukEG+wBtR/7GdeqgTX4dRr8TTV/IG3c7nurkN1c8du62gJ3WHdpTQ5Q8OsyUNthdUQdddrNV2AWceVO1N1OBa0AdbpuqgO13ZPsFbIndU7qp4smprWkjSNFgdRGXUPkb3+q0T4QNIbrJcNIY2q21WCD1AHPy36K/XlJ3Ve6q/G5WJHOdYs6eRY9Gvnff8V17LRjcq22JIttgCyaLbc7o47DalcIkyqd1VhyZlu9TvUKPFkkEWXfUmuLUmHB6XB2ol1U4mt+o2raulKUindTdERFEEREBERAREQEREBERAREQFqcbNDjr/os3b7D9V61tcIPQEREBERAREQEREBERAREQEREBERAREQEREBERAREQEREBERAREQEREBERAREQEREBERAREQ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Coverage over time</a:t>
            </a:r>
          </a:p>
        </p:txBody>
      </p:sp>
      <p:graphicFrame>
        <p:nvGraphicFramePr>
          <p:cNvPr id="10" name="Chart 9">
            <a:extLst>
              <a:ext uri="{FF2B5EF4-FFF2-40B4-BE49-F238E27FC236}">
                <a16:creationId xmlns:a16="http://schemas.microsoft.com/office/drawing/2014/main" id="{9AAA1DBB-1F85-47FB-9872-D3EB19FC7140}"/>
              </a:ext>
            </a:extLst>
          </p:cNvPr>
          <p:cNvGraphicFramePr/>
          <p:nvPr>
            <p:extLst>
              <p:ext uri="{D42A27DB-BD31-4B8C-83A1-F6EECF244321}">
                <p14:modId xmlns:p14="http://schemas.microsoft.com/office/powerpoint/2010/main" val="3786677438"/>
              </p:ext>
            </p:extLst>
          </p:nvPr>
        </p:nvGraphicFramePr>
        <p:xfrm>
          <a:off x="457199" y="1310399"/>
          <a:ext cx="8176437" cy="4026823"/>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3">
            <a:extLst>
              <a:ext uri="{FF2B5EF4-FFF2-40B4-BE49-F238E27FC236}">
                <a16:creationId xmlns:a16="http://schemas.microsoft.com/office/drawing/2014/main" id="{192FBDE8-7279-44E6-9118-06006BF7688D}"/>
              </a:ext>
            </a:extLst>
          </p:cNvPr>
          <p:cNvSpPr txBox="1">
            <a:spLocks/>
          </p:cNvSpPr>
          <p:nvPr/>
        </p:nvSpPr>
        <p:spPr>
          <a:xfrm>
            <a:off x="8534400" y="6570762"/>
            <a:ext cx="609600" cy="287238"/>
          </a:xfrm>
          <a:prstGeom prst="rect">
            <a:avLst/>
          </a:prstGeom>
        </p:spPr>
        <p:txBody>
          <a:bodyPr/>
          <a:lstStyle>
            <a:defPPr>
              <a:defRPr lang="en-AU"/>
            </a:defPPr>
            <a:lvl1pPr algn="l" rtl="0" fontAlgn="base">
              <a:spcBef>
                <a:spcPct val="0"/>
              </a:spcBef>
              <a:spcAft>
                <a:spcPct val="0"/>
              </a:spcAft>
              <a:defRPr sz="1200" kern="1200">
                <a:solidFill>
                  <a:schemeClr val="tx1"/>
                </a:solidFill>
                <a:latin typeface="Arial" pitchFamily="34" charset="0"/>
                <a:ea typeface="+mn-ea"/>
                <a:cs typeface="+mn-cs"/>
              </a:defRPr>
            </a:lvl1pPr>
            <a:lvl2pPr marL="457200" algn="l" rtl="0" fontAlgn="base">
              <a:spcBef>
                <a:spcPct val="0"/>
              </a:spcBef>
              <a:spcAft>
                <a:spcPct val="0"/>
              </a:spcAft>
              <a:defRPr sz="1200" kern="1200">
                <a:solidFill>
                  <a:schemeClr val="tx1"/>
                </a:solidFill>
                <a:latin typeface="Arial" pitchFamily="34" charset="0"/>
                <a:ea typeface="+mn-ea"/>
                <a:cs typeface="+mn-cs"/>
              </a:defRPr>
            </a:lvl2pPr>
            <a:lvl3pPr marL="914400" algn="l" rtl="0" fontAlgn="base">
              <a:spcBef>
                <a:spcPct val="0"/>
              </a:spcBef>
              <a:spcAft>
                <a:spcPct val="0"/>
              </a:spcAft>
              <a:defRPr sz="1200" kern="1200">
                <a:solidFill>
                  <a:schemeClr val="tx1"/>
                </a:solidFill>
                <a:latin typeface="Arial" pitchFamily="34" charset="0"/>
                <a:ea typeface="+mn-ea"/>
                <a:cs typeface="+mn-cs"/>
              </a:defRPr>
            </a:lvl3pPr>
            <a:lvl4pPr marL="1371600" algn="l" rtl="0" fontAlgn="base">
              <a:spcBef>
                <a:spcPct val="0"/>
              </a:spcBef>
              <a:spcAft>
                <a:spcPct val="0"/>
              </a:spcAft>
              <a:defRPr sz="1200" kern="1200">
                <a:solidFill>
                  <a:schemeClr val="tx1"/>
                </a:solidFill>
                <a:latin typeface="Arial" pitchFamily="34" charset="0"/>
                <a:ea typeface="+mn-ea"/>
                <a:cs typeface="+mn-cs"/>
              </a:defRPr>
            </a:lvl4pPr>
            <a:lvl5pPr marL="1828800" algn="l" rtl="0" fontAlgn="base">
              <a:spcBef>
                <a:spcPct val="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Arial" pitchFamily="34" charset="0"/>
                <a:ea typeface="+mn-ea"/>
                <a:cs typeface="+mn-cs"/>
              </a:defRPr>
            </a:lvl6pPr>
            <a:lvl7pPr marL="2743200" algn="l" defTabSz="914400" rtl="0" eaLnBrk="1" latinLnBrk="0" hangingPunct="1">
              <a:defRPr sz="1200" kern="1200">
                <a:solidFill>
                  <a:schemeClr val="tx1"/>
                </a:solidFill>
                <a:latin typeface="Arial" pitchFamily="34" charset="0"/>
                <a:ea typeface="+mn-ea"/>
                <a:cs typeface="+mn-cs"/>
              </a:defRPr>
            </a:lvl7pPr>
            <a:lvl8pPr marL="3200400" algn="l" defTabSz="914400" rtl="0" eaLnBrk="1" latinLnBrk="0" hangingPunct="1">
              <a:defRPr sz="1200" kern="1200">
                <a:solidFill>
                  <a:schemeClr val="tx1"/>
                </a:solidFill>
                <a:latin typeface="Arial" pitchFamily="34" charset="0"/>
                <a:ea typeface="+mn-ea"/>
                <a:cs typeface="+mn-cs"/>
              </a:defRPr>
            </a:lvl8pPr>
            <a:lvl9pPr marL="3657600" algn="l" defTabSz="914400" rtl="0" eaLnBrk="1" latinLnBrk="0" hangingPunct="1">
              <a:defRPr sz="1200" kern="1200">
                <a:solidFill>
                  <a:schemeClr val="tx1"/>
                </a:solidFill>
                <a:latin typeface="Arial" pitchFamily="34" charset="0"/>
                <a:ea typeface="+mn-ea"/>
                <a:cs typeface="+mn-cs"/>
              </a:defRPr>
            </a:lvl9pPr>
          </a:lstStyle>
          <a:p>
            <a:pPr algn="ctr"/>
            <a:fld id="{2BBB5E19-F10A-4C2F-BF6F-11C513378A2E}" type="slidenum">
              <a:rPr lang="en-US" smtClean="0"/>
              <a:pPr algn="ctr"/>
              <a:t>2</a:t>
            </a:fld>
            <a:endParaRPr lang="en-US" dirty="0"/>
          </a:p>
        </p:txBody>
      </p:sp>
    </p:spTree>
    <p:extLst>
      <p:ext uri="{BB962C8B-B14F-4D97-AF65-F5344CB8AC3E}">
        <p14:creationId xmlns:p14="http://schemas.microsoft.com/office/powerpoint/2010/main" val="2771670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context for media reporting</a:t>
            </a:r>
          </a:p>
        </p:txBody>
      </p:sp>
      <p:sp>
        <p:nvSpPr>
          <p:cNvPr id="3" name="Content Placeholder 2"/>
          <p:cNvSpPr>
            <a:spLocks noGrp="1"/>
          </p:cNvSpPr>
          <p:nvPr>
            <p:ph sz="quarter" idx="4294967295"/>
          </p:nvPr>
        </p:nvSpPr>
        <p:spPr>
          <a:xfrm>
            <a:off x="457200" y="1310400"/>
            <a:ext cx="6772275" cy="4200525"/>
          </a:xfrm>
        </p:spPr>
        <p:txBody>
          <a:bodyPr/>
          <a:lstStyle/>
          <a:p>
            <a:pPr marL="18900" indent="0">
              <a:buNone/>
            </a:pPr>
            <a:r>
              <a:rPr lang="en-US" dirty="0"/>
              <a:t>Newsrooms are not neutral places. Gender political issues can be important there too</a:t>
            </a:r>
          </a:p>
          <a:p>
            <a:pPr marL="18900" indent="0">
              <a:buNone/>
            </a:pPr>
            <a:r>
              <a:rPr lang="en-US" dirty="0"/>
              <a:t>Only a few women are found on the board and senior management teams of Australian private media companies</a:t>
            </a:r>
          </a:p>
          <a:p>
            <a:pPr marL="18900" indent="0">
              <a:buNone/>
            </a:pPr>
            <a:r>
              <a:rPr lang="en-US" dirty="0"/>
              <a:t>There are very few female editors of Australian daily mainstream mastheads and very few other senior women editors</a:t>
            </a:r>
          </a:p>
          <a:p>
            <a:pPr marL="18900" indent="0">
              <a:buNone/>
            </a:pPr>
            <a:r>
              <a:rPr lang="en-US" dirty="0"/>
              <a:t>In one week, women wrote only a third of opinion pieces across 27 mastheads</a:t>
            </a:r>
          </a:p>
          <a:p>
            <a:pPr marL="18900" indent="0">
              <a:buNone/>
            </a:pPr>
            <a:r>
              <a:rPr lang="en-US" dirty="0"/>
              <a:t>On one day across nine mastheads, fewer than one in three stories were written by women</a:t>
            </a:r>
          </a:p>
          <a:p>
            <a:endParaRPr lang="en-US" dirty="0"/>
          </a:p>
          <a:p>
            <a:endParaRPr lang="en-US" dirty="0"/>
          </a:p>
        </p:txBody>
      </p:sp>
      <p:sp>
        <p:nvSpPr>
          <p:cNvPr id="10" name="Slide Number Placeholder 3">
            <a:extLst>
              <a:ext uri="{FF2B5EF4-FFF2-40B4-BE49-F238E27FC236}">
                <a16:creationId xmlns:a16="http://schemas.microsoft.com/office/drawing/2014/main" id="{8D421BBC-23DA-4D0B-925E-B19517EAC6A1}"/>
              </a:ext>
            </a:extLst>
          </p:cNvPr>
          <p:cNvSpPr txBox="1">
            <a:spLocks/>
          </p:cNvSpPr>
          <p:nvPr/>
        </p:nvSpPr>
        <p:spPr>
          <a:xfrm>
            <a:off x="8534400" y="6570762"/>
            <a:ext cx="609600" cy="287238"/>
          </a:xfrm>
          <a:prstGeom prst="rect">
            <a:avLst/>
          </a:prstGeom>
        </p:spPr>
        <p:txBody>
          <a:bodyPr/>
          <a:lstStyle>
            <a:defPPr>
              <a:defRPr lang="en-AU"/>
            </a:defPPr>
            <a:lvl1pPr algn="l" rtl="0" fontAlgn="base">
              <a:spcBef>
                <a:spcPct val="0"/>
              </a:spcBef>
              <a:spcAft>
                <a:spcPct val="0"/>
              </a:spcAft>
              <a:defRPr sz="1200" kern="1200">
                <a:solidFill>
                  <a:schemeClr val="tx1"/>
                </a:solidFill>
                <a:latin typeface="Arial" pitchFamily="34" charset="0"/>
                <a:ea typeface="+mn-ea"/>
                <a:cs typeface="+mn-cs"/>
              </a:defRPr>
            </a:lvl1pPr>
            <a:lvl2pPr marL="457200" algn="l" rtl="0" fontAlgn="base">
              <a:spcBef>
                <a:spcPct val="0"/>
              </a:spcBef>
              <a:spcAft>
                <a:spcPct val="0"/>
              </a:spcAft>
              <a:defRPr sz="1200" kern="1200">
                <a:solidFill>
                  <a:schemeClr val="tx1"/>
                </a:solidFill>
                <a:latin typeface="Arial" pitchFamily="34" charset="0"/>
                <a:ea typeface="+mn-ea"/>
                <a:cs typeface="+mn-cs"/>
              </a:defRPr>
            </a:lvl2pPr>
            <a:lvl3pPr marL="914400" algn="l" rtl="0" fontAlgn="base">
              <a:spcBef>
                <a:spcPct val="0"/>
              </a:spcBef>
              <a:spcAft>
                <a:spcPct val="0"/>
              </a:spcAft>
              <a:defRPr sz="1200" kern="1200">
                <a:solidFill>
                  <a:schemeClr val="tx1"/>
                </a:solidFill>
                <a:latin typeface="Arial" pitchFamily="34" charset="0"/>
                <a:ea typeface="+mn-ea"/>
                <a:cs typeface="+mn-cs"/>
              </a:defRPr>
            </a:lvl3pPr>
            <a:lvl4pPr marL="1371600" algn="l" rtl="0" fontAlgn="base">
              <a:spcBef>
                <a:spcPct val="0"/>
              </a:spcBef>
              <a:spcAft>
                <a:spcPct val="0"/>
              </a:spcAft>
              <a:defRPr sz="1200" kern="1200">
                <a:solidFill>
                  <a:schemeClr val="tx1"/>
                </a:solidFill>
                <a:latin typeface="Arial" pitchFamily="34" charset="0"/>
                <a:ea typeface="+mn-ea"/>
                <a:cs typeface="+mn-cs"/>
              </a:defRPr>
            </a:lvl4pPr>
            <a:lvl5pPr marL="1828800" algn="l" rtl="0" fontAlgn="base">
              <a:spcBef>
                <a:spcPct val="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Arial" pitchFamily="34" charset="0"/>
                <a:ea typeface="+mn-ea"/>
                <a:cs typeface="+mn-cs"/>
              </a:defRPr>
            </a:lvl6pPr>
            <a:lvl7pPr marL="2743200" algn="l" defTabSz="914400" rtl="0" eaLnBrk="1" latinLnBrk="0" hangingPunct="1">
              <a:defRPr sz="1200" kern="1200">
                <a:solidFill>
                  <a:schemeClr val="tx1"/>
                </a:solidFill>
                <a:latin typeface="Arial" pitchFamily="34" charset="0"/>
                <a:ea typeface="+mn-ea"/>
                <a:cs typeface="+mn-cs"/>
              </a:defRPr>
            </a:lvl7pPr>
            <a:lvl8pPr marL="3200400" algn="l" defTabSz="914400" rtl="0" eaLnBrk="1" latinLnBrk="0" hangingPunct="1">
              <a:defRPr sz="1200" kern="1200">
                <a:solidFill>
                  <a:schemeClr val="tx1"/>
                </a:solidFill>
                <a:latin typeface="Arial" pitchFamily="34" charset="0"/>
                <a:ea typeface="+mn-ea"/>
                <a:cs typeface="+mn-cs"/>
              </a:defRPr>
            </a:lvl8pPr>
            <a:lvl9pPr marL="3657600" algn="l" defTabSz="914400" rtl="0" eaLnBrk="1" latinLnBrk="0" hangingPunct="1">
              <a:defRPr sz="1200" kern="1200">
                <a:solidFill>
                  <a:schemeClr val="tx1"/>
                </a:solidFill>
                <a:latin typeface="Arial" pitchFamily="34" charset="0"/>
                <a:ea typeface="+mn-ea"/>
                <a:cs typeface="+mn-cs"/>
              </a:defRPr>
            </a:lvl9pPr>
          </a:lstStyle>
          <a:p>
            <a:pPr algn="ctr"/>
            <a:fld id="{2BBB5E19-F10A-4C2F-BF6F-11C513378A2E}" type="slidenum">
              <a:rPr lang="en-US" smtClean="0"/>
              <a:pPr algn="ctr"/>
              <a:t>3</a:t>
            </a:fld>
            <a:endParaRPr lang="en-US" dirty="0"/>
          </a:p>
        </p:txBody>
      </p:sp>
    </p:spTree>
    <p:extLst>
      <p:ext uri="{BB962C8B-B14F-4D97-AF65-F5344CB8AC3E}">
        <p14:creationId xmlns:p14="http://schemas.microsoft.com/office/powerpoint/2010/main" val="3237458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67242-36C7-4205-84C3-FE3FF31AD668}"/>
              </a:ext>
            </a:extLst>
          </p:cNvPr>
          <p:cNvSpPr>
            <a:spLocks noGrp="1"/>
          </p:cNvSpPr>
          <p:nvPr>
            <p:ph type="title"/>
          </p:nvPr>
        </p:nvSpPr>
        <p:spPr/>
        <p:txBody>
          <a:bodyPr/>
          <a:lstStyle/>
          <a:p>
            <a:r>
              <a:rPr lang="en-AU" dirty="0"/>
              <a:t>Gender divide in newsrooms</a:t>
            </a:r>
          </a:p>
        </p:txBody>
      </p:sp>
      <p:sp>
        <p:nvSpPr>
          <p:cNvPr id="7" name="Slide Number Placeholder 3">
            <a:extLst>
              <a:ext uri="{FF2B5EF4-FFF2-40B4-BE49-F238E27FC236}">
                <a16:creationId xmlns:a16="http://schemas.microsoft.com/office/drawing/2014/main" id="{11C1FDC2-3D45-4559-A611-B60EB3B48278}"/>
              </a:ext>
            </a:extLst>
          </p:cNvPr>
          <p:cNvSpPr txBox="1">
            <a:spLocks/>
          </p:cNvSpPr>
          <p:nvPr/>
        </p:nvSpPr>
        <p:spPr>
          <a:xfrm>
            <a:off x="8534400" y="6570762"/>
            <a:ext cx="609600" cy="287238"/>
          </a:xfrm>
          <a:prstGeom prst="rect">
            <a:avLst/>
          </a:prstGeom>
        </p:spPr>
        <p:txBody>
          <a:bodyPr/>
          <a:lstStyle>
            <a:defPPr>
              <a:defRPr lang="en-AU"/>
            </a:defPPr>
            <a:lvl1pPr algn="l" rtl="0" fontAlgn="base">
              <a:spcBef>
                <a:spcPct val="0"/>
              </a:spcBef>
              <a:spcAft>
                <a:spcPct val="0"/>
              </a:spcAft>
              <a:defRPr sz="1200" kern="1200">
                <a:solidFill>
                  <a:schemeClr val="tx1"/>
                </a:solidFill>
                <a:latin typeface="Arial" pitchFamily="34" charset="0"/>
                <a:ea typeface="+mn-ea"/>
                <a:cs typeface="+mn-cs"/>
              </a:defRPr>
            </a:lvl1pPr>
            <a:lvl2pPr marL="457200" algn="l" rtl="0" fontAlgn="base">
              <a:spcBef>
                <a:spcPct val="0"/>
              </a:spcBef>
              <a:spcAft>
                <a:spcPct val="0"/>
              </a:spcAft>
              <a:defRPr sz="1200" kern="1200">
                <a:solidFill>
                  <a:schemeClr val="tx1"/>
                </a:solidFill>
                <a:latin typeface="Arial" pitchFamily="34" charset="0"/>
                <a:ea typeface="+mn-ea"/>
                <a:cs typeface="+mn-cs"/>
              </a:defRPr>
            </a:lvl2pPr>
            <a:lvl3pPr marL="914400" algn="l" rtl="0" fontAlgn="base">
              <a:spcBef>
                <a:spcPct val="0"/>
              </a:spcBef>
              <a:spcAft>
                <a:spcPct val="0"/>
              </a:spcAft>
              <a:defRPr sz="1200" kern="1200">
                <a:solidFill>
                  <a:schemeClr val="tx1"/>
                </a:solidFill>
                <a:latin typeface="Arial" pitchFamily="34" charset="0"/>
                <a:ea typeface="+mn-ea"/>
                <a:cs typeface="+mn-cs"/>
              </a:defRPr>
            </a:lvl3pPr>
            <a:lvl4pPr marL="1371600" algn="l" rtl="0" fontAlgn="base">
              <a:spcBef>
                <a:spcPct val="0"/>
              </a:spcBef>
              <a:spcAft>
                <a:spcPct val="0"/>
              </a:spcAft>
              <a:defRPr sz="1200" kern="1200">
                <a:solidFill>
                  <a:schemeClr val="tx1"/>
                </a:solidFill>
                <a:latin typeface="Arial" pitchFamily="34" charset="0"/>
                <a:ea typeface="+mn-ea"/>
                <a:cs typeface="+mn-cs"/>
              </a:defRPr>
            </a:lvl4pPr>
            <a:lvl5pPr marL="1828800" algn="l" rtl="0" fontAlgn="base">
              <a:spcBef>
                <a:spcPct val="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Arial" pitchFamily="34" charset="0"/>
                <a:ea typeface="+mn-ea"/>
                <a:cs typeface="+mn-cs"/>
              </a:defRPr>
            </a:lvl6pPr>
            <a:lvl7pPr marL="2743200" algn="l" defTabSz="914400" rtl="0" eaLnBrk="1" latinLnBrk="0" hangingPunct="1">
              <a:defRPr sz="1200" kern="1200">
                <a:solidFill>
                  <a:schemeClr val="tx1"/>
                </a:solidFill>
                <a:latin typeface="Arial" pitchFamily="34" charset="0"/>
                <a:ea typeface="+mn-ea"/>
                <a:cs typeface="+mn-cs"/>
              </a:defRPr>
            </a:lvl7pPr>
            <a:lvl8pPr marL="3200400" algn="l" defTabSz="914400" rtl="0" eaLnBrk="1" latinLnBrk="0" hangingPunct="1">
              <a:defRPr sz="1200" kern="1200">
                <a:solidFill>
                  <a:schemeClr val="tx1"/>
                </a:solidFill>
                <a:latin typeface="Arial" pitchFamily="34" charset="0"/>
                <a:ea typeface="+mn-ea"/>
                <a:cs typeface="+mn-cs"/>
              </a:defRPr>
            </a:lvl8pPr>
            <a:lvl9pPr marL="3657600" algn="l" defTabSz="914400" rtl="0" eaLnBrk="1" latinLnBrk="0" hangingPunct="1">
              <a:defRPr sz="1200" kern="1200">
                <a:solidFill>
                  <a:schemeClr val="tx1"/>
                </a:solidFill>
                <a:latin typeface="Arial" pitchFamily="34" charset="0"/>
                <a:ea typeface="+mn-ea"/>
                <a:cs typeface="+mn-cs"/>
              </a:defRPr>
            </a:lvl9pPr>
          </a:lstStyle>
          <a:p>
            <a:pPr algn="ctr"/>
            <a:fld id="{2BBB5E19-F10A-4C2F-BF6F-11C513378A2E}" type="slidenum">
              <a:rPr lang="en-US" smtClean="0"/>
              <a:pPr algn="ctr"/>
              <a:t>4</a:t>
            </a:fld>
            <a:endParaRPr lang="en-US" dirty="0"/>
          </a:p>
        </p:txBody>
      </p:sp>
      <p:graphicFrame>
        <p:nvGraphicFramePr>
          <p:cNvPr id="6" name="Content Placeholder 5">
            <a:extLst>
              <a:ext uri="{FF2B5EF4-FFF2-40B4-BE49-F238E27FC236}">
                <a16:creationId xmlns:a16="http://schemas.microsoft.com/office/drawing/2014/main" id="{1B9B1081-B0A6-4DDD-A9C3-529A3094187C}"/>
              </a:ext>
            </a:extLst>
          </p:cNvPr>
          <p:cNvGraphicFramePr>
            <a:graphicFrameLocks noGrp="1"/>
          </p:cNvGraphicFramePr>
          <p:nvPr>
            <p:ph idx="4294967295"/>
            <p:extLst>
              <p:ext uri="{D42A27DB-BD31-4B8C-83A1-F6EECF244321}">
                <p14:modId xmlns:p14="http://schemas.microsoft.com/office/powerpoint/2010/main" val="1696649042"/>
              </p:ext>
            </p:extLst>
          </p:nvPr>
        </p:nvGraphicFramePr>
        <p:xfrm>
          <a:off x="457200" y="1310400"/>
          <a:ext cx="7318744" cy="45394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32706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AU" dirty="0"/>
              <a:t>Women in the industry</a:t>
            </a:r>
          </a:p>
        </p:txBody>
      </p:sp>
      <p:sp>
        <p:nvSpPr>
          <p:cNvPr id="8" name="Slide Number Placeholder 3">
            <a:extLst>
              <a:ext uri="{FF2B5EF4-FFF2-40B4-BE49-F238E27FC236}">
                <a16:creationId xmlns:a16="http://schemas.microsoft.com/office/drawing/2014/main" id="{08861FAD-8455-4DF2-8012-48A7BFAAF429}"/>
              </a:ext>
            </a:extLst>
          </p:cNvPr>
          <p:cNvSpPr txBox="1">
            <a:spLocks/>
          </p:cNvSpPr>
          <p:nvPr/>
        </p:nvSpPr>
        <p:spPr>
          <a:xfrm>
            <a:off x="8534400" y="6570762"/>
            <a:ext cx="609600" cy="287238"/>
          </a:xfrm>
          <a:prstGeom prst="rect">
            <a:avLst/>
          </a:prstGeom>
        </p:spPr>
        <p:txBody>
          <a:bodyPr/>
          <a:lstStyle>
            <a:defPPr>
              <a:defRPr lang="en-AU"/>
            </a:defPPr>
            <a:lvl1pPr algn="l" rtl="0" fontAlgn="base">
              <a:spcBef>
                <a:spcPct val="0"/>
              </a:spcBef>
              <a:spcAft>
                <a:spcPct val="0"/>
              </a:spcAft>
              <a:defRPr sz="1200" kern="1200">
                <a:solidFill>
                  <a:schemeClr val="tx1"/>
                </a:solidFill>
                <a:latin typeface="Arial" pitchFamily="34" charset="0"/>
                <a:ea typeface="+mn-ea"/>
                <a:cs typeface="+mn-cs"/>
              </a:defRPr>
            </a:lvl1pPr>
            <a:lvl2pPr marL="457200" algn="l" rtl="0" fontAlgn="base">
              <a:spcBef>
                <a:spcPct val="0"/>
              </a:spcBef>
              <a:spcAft>
                <a:spcPct val="0"/>
              </a:spcAft>
              <a:defRPr sz="1200" kern="1200">
                <a:solidFill>
                  <a:schemeClr val="tx1"/>
                </a:solidFill>
                <a:latin typeface="Arial" pitchFamily="34" charset="0"/>
                <a:ea typeface="+mn-ea"/>
                <a:cs typeface="+mn-cs"/>
              </a:defRPr>
            </a:lvl2pPr>
            <a:lvl3pPr marL="914400" algn="l" rtl="0" fontAlgn="base">
              <a:spcBef>
                <a:spcPct val="0"/>
              </a:spcBef>
              <a:spcAft>
                <a:spcPct val="0"/>
              </a:spcAft>
              <a:defRPr sz="1200" kern="1200">
                <a:solidFill>
                  <a:schemeClr val="tx1"/>
                </a:solidFill>
                <a:latin typeface="Arial" pitchFamily="34" charset="0"/>
                <a:ea typeface="+mn-ea"/>
                <a:cs typeface="+mn-cs"/>
              </a:defRPr>
            </a:lvl3pPr>
            <a:lvl4pPr marL="1371600" algn="l" rtl="0" fontAlgn="base">
              <a:spcBef>
                <a:spcPct val="0"/>
              </a:spcBef>
              <a:spcAft>
                <a:spcPct val="0"/>
              </a:spcAft>
              <a:defRPr sz="1200" kern="1200">
                <a:solidFill>
                  <a:schemeClr val="tx1"/>
                </a:solidFill>
                <a:latin typeface="Arial" pitchFamily="34" charset="0"/>
                <a:ea typeface="+mn-ea"/>
                <a:cs typeface="+mn-cs"/>
              </a:defRPr>
            </a:lvl4pPr>
            <a:lvl5pPr marL="1828800" algn="l" rtl="0" fontAlgn="base">
              <a:spcBef>
                <a:spcPct val="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Arial" pitchFamily="34" charset="0"/>
                <a:ea typeface="+mn-ea"/>
                <a:cs typeface="+mn-cs"/>
              </a:defRPr>
            </a:lvl6pPr>
            <a:lvl7pPr marL="2743200" algn="l" defTabSz="914400" rtl="0" eaLnBrk="1" latinLnBrk="0" hangingPunct="1">
              <a:defRPr sz="1200" kern="1200">
                <a:solidFill>
                  <a:schemeClr val="tx1"/>
                </a:solidFill>
                <a:latin typeface="Arial" pitchFamily="34" charset="0"/>
                <a:ea typeface="+mn-ea"/>
                <a:cs typeface="+mn-cs"/>
              </a:defRPr>
            </a:lvl7pPr>
            <a:lvl8pPr marL="3200400" algn="l" defTabSz="914400" rtl="0" eaLnBrk="1" latinLnBrk="0" hangingPunct="1">
              <a:defRPr sz="1200" kern="1200">
                <a:solidFill>
                  <a:schemeClr val="tx1"/>
                </a:solidFill>
                <a:latin typeface="Arial" pitchFamily="34" charset="0"/>
                <a:ea typeface="+mn-ea"/>
                <a:cs typeface="+mn-cs"/>
              </a:defRPr>
            </a:lvl8pPr>
            <a:lvl9pPr marL="3657600" algn="l" defTabSz="914400" rtl="0" eaLnBrk="1" latinLnBrk="0" hangingPunct="1">
              <a:defRPr sz="1200" kern="1200">
                <a:solidFill>
                  <a:schemeClr val="tx1"/>
                </a:solidFill>
                <a:latin typeface="Arial" pitchFamily="34" charset="0"/>
                <a:ea typeface="+mn-ea"/>
                <a:cs typeface="+mn-cs"/>
              </a:defRPr>
            </a:lvl9pPr>
          </a:lstStyle>
          <a:p>
            <a:pPr algn="ctr"/>
            <a:fld id="{2BBB5E19-F10A-4C2F-BF6F-11C513378A2E}" type="slidenum">
              <a:rPr lang="en-US" smtClean="0"/>
              <a:pPr algn="ctr"/>
              <a:t>5</a:t>
            </a:fld>
            <a:endParaRPr lang="en-US" dirty="0"/>
          </a:p>
        </p:txBody>
      </p:sp>
      <p:sp>
        <p:nvSpPr>
          <p:cNvPr id="3" name="Content Placeholder 2"/>
          <p:cNvSpPr>
            <a:spLocks noGrp="1"/>
          </p:cNvSpPr>
          <p:nvPr>
            <p:ph sz="quarter" idx="4294967295"/>
          </p:nvPr>
        </p:nvSpPr>
        <p:spPr>
          <a:xfrm>
            <a:off x="457200" y="1310400"/>
            <a:ext cx="6772275" cy="4200525"/>
          </a:xfrm>
        </p:spPr>
        <p:txBody>
          <a:bodyPr/>
          <a:lstStyle/>
          <a:p>
            <a:pPr marL="18900" indent="0">
              <a:buNone/>
            </a:pPr>
            <a:r>
              <a:rPr lang="en-US" dirty="0"/>
              <a:t>A recent survey of 1000 women in the media industry found: </a:t>
            </a:r>
            <a:endParaRPr lang="en-AU" dirty="0"/>
          </a:p>
          <a:p>
            <a:pPr>
              <a:buClr>
                <a:schemeClr val="accent1">
                  <a:lumMod val="60000"/>
                  <a:lumOff val="40000"/>
                </a:schemeClr>
              </a:buClr>
              <a:buFont typeface="Courier New" panose="02070309020205020404" pitchFamily="49" charset="0"/>
              <a:buChar char="o"/>
            </a:pPr>
            <a:r>
              <a:rPr lang="en-US" dirty="0"/>
              <a:t>41% women said they’d been harassed, bullied or trolled on social media, while engaging with audiences; several were silenced or changed their career</a:t>
            </a:r>
            <a:endParaRPr lang="en-AU" dirty="0"/>
          </a:p>
          <a:p>
            <a:pPr>
              <a:buClr>
                <a:schemeClr val="accent1">
                  <a:lumMod val="60000"/>
                  <a:lumOff val="40000"/>
                </a:schemeClr>
              </a:buClr>
              <a:buFont typeface="Courier New" panose="02070309020205020404" pitchFamily="49" charset="0"/>
              <a:buChar char="o"/>
            </a:pPr>
            <a:r>
              <a:rPr lang="en-US" dirty="0"/>
              <a:t>Almost half (48%) said they’d experienced intimidation, abuse or sexual harassment in the workplace</a:t>
            </a:r>
            <a:endParaRPr lang="en-AU" dirty="0"/>
          </a:p>
          <a:p>
            <a:pPr>
              <a:buClr>
                <a:schemeClr val="accent1">
                  <a:lumMod val="60000"/>
                  <a:lumOff val="40000"/>
                </a:schemeClr>
              </a:buClr>
              <a:buFont typeface="Courier New" panose="02070309020205020404" pitchFamily="49" charset="0"/>
              <a:buChar char="o"/>
            </a:pPr>
            <a:r>
              <a:rPr lang="en-US" dirty="0"/>
              <a:t>A quarter of women who’d taken maternity leave said they’d been discriminated against, upon return to work</a:t>
            </a:r>
            <a:endParaRPr lang="en-AU" dirty="0"/>
          </a:p>
          <a:p>
            <a:pPr>
              <a:buClr>
                <a:schemeClr val="accent1">
                  <a:lumMod val="60000"/>
                  <a:lumOff val="40000"/>
                </a:schemeClr>
              </a:buClr>
              <a:buFont typeface="Courier New" panose="02070309020205020404" pitchFamily="49" charset="0"/>
              <a:buChar char="o"/>
            </a:pPr>
            <a:r>
              <a:rPr lang="en-US" dirty="0"/>
              <a:t>One in three (34%) said they didn’t feel confident to speak up about discrimination </a:t>
            </a:r>
            <a:endParaRPr lang="en-AU" dirty="0"/>
          </a:p>
        </p:txBody>
      </p:sp>
    </p:spTree>
    <p:extLst>
      <p:ext uri="{BB962C8B-B14F-4D97-AF65-F5344CB8AC3E}">
        <p14:creationId xmlns:p14="http://schemas.microsoft.com/office/powerpoint/2010/main" val="1355722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450DF-3411-4EBD-9D2E-B25A70900EF6}"/>
              </a:ext>
            </a:extLst>
          </p:cNvPr>
          <p:cNvSpPr>
            <a:spLocks noGrp="1"/>
          </p:cNvSpPr>
          <p:nvPr>
            <p:ph type="title"/>
          </p:nvPr>
        </p:nvSpPr>
        <p:spPr/>
        <p:txBody>
          <a:bodyPr/>
          <a:lstStyle/>
          <a:p>
            <a:r>
              <a:rPr lang="en-AU"/>
              <a:t>Women in the news</a:t>
            </a:r>
            <a:endParaRPr lang="en-AU" dirty="0"/>
          </a:p>
        </p:txBody>
      </p:sp>
      <p:sp>
        <p:nvSpPr>
          <p:cNvPr id="4" name="Slide Number Placeholder 3">
            <a:extLst>
              <a:ext uri="{FF2B5EF4-FFF2-40B4-BE49-F238E27FC236}">
                <a16:creationId xmlns:a16="http://schemas.microsoft.com/office/drawing/2014/main" id="{3F5E77CF-4CCE-4A61-ACC2-3DA32AEA5A9A}"/>
              </a:ext>
            </a:extLst>
          </p:cNvPr>
          <p:cNvSpPr txBox="1">
            <a:spLocks/>
          </p:cNvSpPr>
          <p:nvPr/>
        </p:nvSpPr>
        <p:spPr>
          <a:xfrm>
            <a:off x="8534400" y="6570762"/>
            <a:ext cx="609600" cy="287238"/>
          </a:xfrm>
          <a:prstGeom prst="rect">
            <a:avLst/>
          </a:prstGeom>
        </p:spPr>
        <p:txBody>
          <a:bodyPr/>
          <a:lstStyle>
            <a:defPPr>
              <a:defRPr lang="en-AU"/>
            </a:defPPr>
            <a:lvl1pPr algn="l" rtl="0" fontAlgn="base">
              <a:spcBef>
                <a:spcPct val="0"/>
              </a:spcBef>
              <a:spcAft>
                <a:spcPct val="0"/>
              </a:spcAft>
              <a:defRPr sz="1200" kern="1200">
                <a:solidFill>
                  <a:schemeClr val="tx1"/>
                </a:solidFill>
                <a:latin typeface="Arial" pitchFamily="34" charset="0"/>
                <a:ea typeface="+mn-ea"/>
                <a:cs typeface="+mn-cs"/>
              </a:defRPr>
            </a:lvl1pPr>
            <a:lvl2pPr marL="457200" algn="l" rtl="0" fontAlgn="base">
              <a:spcBef>
                <a:spcPct val="0"/>
              </a:spcBef>
              <a:spcAft>
                <a:spcPct val="0"/>
              </a:spcAft>
              <a:defRPr sz="1200" kern="1200">
                <a:solidFill>
                  <a:schemeClr val="tx1"/>
                </a:solidFill>
                <a:latin typeface="Arial" pitchFamily="34" charset="0"/>
                <a:ea typeface="+mn-ea"/>
                <a:cs typeface="+mn-cs"/>
              </a:defRPr>
            </a:lvl2pPr>
            <a:lvl3pPr marL="914400" algn="l" rtl="0" fontAlgn="base">
              <a:spcBef>
                <a:spcPct val="0"/>
              </a:spcBef>
              <a:spcAft>
                <a:spcPct val="0"/>
              </a:spcAft>
              <a:defRPr sz="1200" kern="1200">
                <a:solidFill>
                  <a:schemeClr val="tx1"/>
                </a:solidFill>
                <a:latin typeface="Arial" pitchFamily="34" charset="0"/>
                <a:ea typeface="+mn-ea"/>
                <a:cs typeface="+mn-cs"/>
              </a:defRPr>
            </a:lvl3pPr>
            <a:lvl4pPr marL="1371600" algn="l" rtl="0" fontAlgn="base">
              <a:spcBef>
                <a:spcPct val="0"/>
              </a:spcBef>
              <a:spcAft>
                <a:spcPct val="0"/>
              </a:spcAft>
              <a:defRPr sz="1200" kern="1200">
                <a:solidFill>
                  <a:schemeClr val="tx1"/>
                </a:solidFill>
                <a:latin typeface="Arial" pitchFamily="34" charset="0"/>
                <a:ea typeface="+mn-ea"/>
                <a:cs typeface="+mn-cs"/>
              </a:defRPr>
            </a:lvl4pPr>
            <a:lvl5pPr marL="1828800" algn="l" rtl="0" fontAlgn="base">
              <a:spcBef>
                <a:spcPct val="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Arial" pitchFamily="34" charset="0"/>
                <a:ea typeface="+mn-ea"/>
                <a:cs typeface="+mn-cs"/>
              </a:defRPr>
            </a:lvl6pPr>
            <a:lvl7pPr marL="2743200" algn="l" defTabSz="914400" rtl="0" eaLnBrk="1" latinLnBrk="0" hangingPunct="1">
              <a:defRPr sz="1200" kern="1200">
                <a:solidFill>
                  <a:schemeClr val="tx1"/>
                </a:solidFill>
                <a:latin typeface="Arial" pitchFamily="34" charset="0"/>
                <a:ea typeface="+mn-ea"/>
                <a:cs typeface="+mn-cs"/>
              </a:defRPr>
            </a:lvl7pPr>
            <a:lvl8pPr marL="3200400" algn="l" defTabSz="914400" rtl="0" eaLnBrk="1" latinLnBrk="0" hangingPunct="1">
              <a:defRPr sz="1200" kern="1200">
                <a:solidFill>
                  <a:schemeClr val="tx1"/>
                </a:solidFill>
                <a:latin typeface="Arial" pitchFamily="34" charset="0"/>
                <a:ea typeface="+mn-ea"/>
                <a:cs typeface="+mn-cs"/>
              </a:defRPr>
            </a:lvl8pPr>
            <a:lvl9pPr marL="3657600" algn="l" defTabSz="914400" rtl="0" eaLnBrk="1" latinLnBrk="0" hangingPunct="1">
              <a:defRPr sz="1200" kern="1200">
                <a:solidFill>
                  <a:schemeClr val="tx1"/>
                </a:solidFill>
                <a:latin typeface="Arial" pitchFamily="34" charset="0"/>
                <a:ea typeface="+mn-ea"/>
                <a:cs typeface="+mn-cs"/>
              </a:defRPr>
            </a:lvl9pPr>
          </a:lstStyle>
          <a:p>
            <a:pPr algn="ctr"/>
            <a:fld id="{2BBB5E19-F10A-4C2F-BF6F-11C513378A2E}" type="slidenum">
              <a:rPr lang="en-US" smtClean="0"/>
              <a:pPr algn="ctr"/>
              <a:t>6</a:t>
            </a:fld>
            <a:endParaRPr lang="en-US" dirty="0"/>
          </a:p>
        </p:txBody>
      </p:sp>
      <p:sp>
        <p:nvSpPr>
          <p:cNvPr id="3" name="Content Placeholder 2">
            <a:extLst>
              <a:ext uri="{FF2B5EF4-FFF2-40B4-BE49-F238E27FC236}">
                <a16:creationId xmlns:a16="http://schemas.microsoft.com/office/drawing/2014/main" id="{8C349C94-F785-4223-ADC9-BB1E3993523F}"/>
              </a:ext>
            </a:extLst>
          </p:cNvPr>
          <p:cNvSpPr>
            <a:spLocks noGrp="1"/>
          </p:cNvSpPr>
          <p:nvPr>
            <p:ph idx="4294967295"/>
          </p:nvPr>
        </p:nvSpPr>
        <p:spPr>
          <a:xfrm>
            <a:off x="457200" y="1310400"/>
            <a:ext cx="6772275" cy="4200525"/>
          </a:xfrm>
        </p:spPr>
        <p:txBody>
          <a:bodyPr/>
          <a:lstStyle/>
          <a:p>
            <a:pPr marL="18900" indent="0">
              <a:buNone/>
            </a:pPr>
            <a:r>
              <a:rPr lang="en-AU" dirty="0"/>
              <a:t>Women make up only about 24 per cent of those quoted or mentioned in Australian media</a:t>
            </a:r>
          </a:p>
          <a:p>
            <a:pPr marL="18900" indent="0">
              <a:buNone/>
            </a:pPr>
            <a:endParaRPr lang="en-AU" dirty="0"/>
          </a:p>
          <a:p>
            <a:pPr marL="18900" indent="0">
              <a:buNone/>
            </a:pPr>
            <a:r>
              <a:rPr lang="en-AU" dirty="0"/>
              <a:t>In sport coverage, it is less than one percent</a:t>
            </a:r>
          </a:p>
          <a:p>
            <a:pPr marL="18900" indent="0">
              <a:buNone/>
            </a:pPr>
            <a:endParaRPr lang="en-AU" dirty="0"/>
          </a:p>
          <a:p>
            <a:pPr marL="18900" indent="0">
              <a:buNone/>
            </a:pPr>
            <a:r>
              <a:rPr lang="en-AU" dirty="0"/>
              <a:t>These figures have barely budged over the last five years</a:t>
            </a:r>
          </a:p>
        </p:txBody>
      </p:sp>
    </p:spTree>
    <p:extLst>
      <p:ext uri="{BB962C8B-B14F-4D97-AF65-F5344CB8AC3E}">
        <p14:creationId xmlns:p14="http://schemas.microsoft.com/office/powerpoint/2010/main" val="546778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02517D-28F3-4EA1-BAD7-06C435D446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548680"/>
            <a:ext cx="4121127" cy="4148240"/>
          </a:xfrm>
          <a:prstGeom prst="rect">
            <a:avLst/>
          </a:prstGeom>
        </p:spPr>
      </p:pic>
      <p:pic>
        <p:nvPicPr>
          <p:cNvPr id="9" name="Picture 8">
            <a:extLst>
              <a:ext uri="{FF2B5EF4-FFF2-40B4-BE49-F238E27FC236}">
                <a16:creationId xmlns:a16="http://schemas.microsoft.com/office/drawing/2014/main" id="{6B11A153-5EB0-4836-8B87-233D9D3AB72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3203"/>
          <a:stretch/>
        </p:blipFill>
        <p:spPr>
          <a:xfrm>
            <a:off x="4824894" y="548680"/>
            <a:ext cx="3825864" cy="4150911"/>
          </a:xfrm>
          <a:prstGeom prst="rect">
            <a:avLst/>
          </a:prstGeom>
        </p:spPr>
      </p:pic>
      <p:sp>
        <p:nvSpPr>
          <p:cNvPr id="10" name="TextBox 9">
            <a:extLst>
              <a:ext uri="{FF2B5EF4-FFF2-40B4-BE49-F238E27FC236}">
                <a16:creationId xmlns:a16="http://schemas.microsoft.com/office/drawing/2014/main" id="{35597B74-5A66-4CA1-9553-6EDA0954D0FC}"/>
              </a:ext>
            </a:extLst>
          </p:cNvPr>
          <p:cNvSpPr txBox="1"/>
          <p:nvPr/>
        </p:nvSpPr>
        <p:spPr>
          <a:xfrm>
            <a:off x="971600" y="5157192"/>
            <a:ext cx="7715199" cy="276999"/>
          </a:xfrm>
          <a:prstGeom prst="rect">
            <a:avLst/>
          </a:prstGeom>
          <a:noFill/>
        </p:spPr>
        <p:txBody>
          <a:bodyPr wrap="square" rtlCol="0">
            <a:spAutoFit/>
          </a:bodyPr>
          <a:lstStyle/>
          <a:p>
            <a:r>
              <a:rPr lang="en-AU" dirty="0">
                <a:latin typeface="+mj-lt"/>
              </a:rPr>
              <a:t>‘Front Pages Without Males’ (IG @</a:t>
            </a:r>
            <a:r>
              <a:rPr lang="en-AU" dirty="0" err="1">
                <a:latin typeface="+mj-lt"/>
              </a:rPr>
              <a:t>frontpageswithoutmales</a:t>
            </a:r>
            <a:r>
              <a:rPr lang="en-AU" dirty="0">
                <a:latin typeface="+mj-lt"/>
              </a:rPr>
              <a:t>) highlights the lack of visibility of women in the news</a:t>
            </a:r>
          </a:p>
        </p:txBody>
      </p:sp>
      <p:sp>
        <p:nvSpPr>
          <p:cNvPr id="11" name="Slide Number Placeholder 3">
            <a:extLst>
              <a:ext uri="{FF2B5EF4-FFF2-40B4-BE49-F238E27FC236}">
                <a16:creationId xmlns:a16="http://schemas.microsoft.com/office/drawing/2014/main" id="{EDB4C1FC-88D5-4ADD-9A76-11009CE1F567}"/>
              </a:ext>
            </a:extLst>
          </p:cNvPr>
          <p:cNvSpPr txBox="1">
            <a:spLocks/>
          </p:cNvSpPr>
          <p:nvPr/>
        </p:nvSpPr>
        <p:spPr>
          <a:xfrm>
            <a:off x="8534400" y="6570762"/>
            <a:ext cx="609600" cy="287238"/>
          </a:xfrm>
          <a:prstGeom prst="rect">
            <a:avLst/>
          </a:prstGeom>
        </p:spPr>
        <p:txBody>
          <a:bodyPr/>
          <a:lstStyle>
            <a:defPPr>
              <a:defRPr lang="en-AU"/>
            </a:defPPr>
            <a:lvl1pPr algn="l" rtl="0" fontAlgn="base">
              <a:spcBef>
                <a:spcPct val="0"/>
              </a:spcBef>
              <a:spcAft>
                <a:spcPct val="0"/>
              </a:spcAft>
              <a:defRPr sz="1200" kern="1200">
                <a:solidFill>
                  <a:schemeClr val="tx1"/>
                </a:solidFill>
                <a:latin typeface="Arial" pitchFamily="34" charset="0"/>
                <a:ea typeface="+mn-ea"/>
                <a:cs typeface="+mn-cs"/>
              </a:defRPr>
            </a:lvl1pPr>
            <a:lvl2pPr marL="457200" algn="l" rtl="0" fontAlgn="base">
              <a:spcBef>
                <a:spcPct val="0"/>
              </a:spcBef>
              <a:spcAft>
                <a:spcPct val="0"/>
              </a:spcAft>
              <a:defRPr sz="1200" kern="1200">
                <a:solidFill>
                  <a:schemeClr val="tx1"/>
                </a:solidFill>
                <a:latin typeface="Arial" pitchFamily="34" charset="0"/>
                <a:ea typeface="+mn-ea"/>
                <a:cs typeface="+mn-cs"/>
              </a:defRPr>
            </a:lvl2pPr>
            <a:lvl3pPr marL="914400" algn="l" rtl="0" fontAlgn="base">
              <a:spcBef>
                <a:spcPct val="0"/>
              </a:spcBef>
              <a:spcAft>
                <a:spcPct val="0"/>
              </a:spcAft>
              <a:defRPr sz="1200" kern="1200">
                <a:solidFill>
                  <a:schemeClr val="tx1"/>
                </a:solidFill>
                <a:latin typeface="Arial" pitchFamily="34" charset="0"/>
                <a:ea typeface="+mn-ea"/>
                <a:cs typeface="+mn-cs"/>
              </a:defRPr>
            </a:lvl3pPr>
            <a:lvl4pPr marL="1371600" algn="l" rtl="0" fontAlgn="base">
              <a:spcBef>
                <a:spcPct val="0"/>
              </a:spcBef>
              <a:spcAft>
                <a:spcPct val="0"/>
              </a:spcAft>
              <a:defRPr sz="1200" kern="1200">
                <a:solidFill>
                  <a:schemeClr val="tx1"/>
                </a:solidFill>
                <a:latin typeface="Arial" pitchFamily="34" charset="0"/>
                <a:ea typeface="+mn-ea"/>
                <a:cs typeface="+mn-cs"/>
              </a:defRPr>
            </a:lvl4pPr>
            <a:lvl5pPr marL="1828800" algn="l" rtl="0" fontAlgn="base">
              <a:spcBef>
                <a:spcPct val="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Arial" pitchFamily="34" charset="0"/>
                <a:ea typeface="+mn-ea"/>
                <a:cs typeface="+mn-cs"/>
              </a:defRPr>
            </a:lvl6pPr>
            <a:lvl7pPr marL="2743200" algn="l" defTabSz="914400" rtl="0" eaLnBrk="1" latinLnBrk="0" hangingPunct="1">
              <a:defRPr sz="1200" kern="1200">
                <a:solidFill>
                  <a:schemeClr val="tx1"/>
                </a:solidFill>
                <a:latin typeface="Arial" pitchFamily="34" charset="0"/>
                <a:ea typeface="+mn-ea"/>
                <a:cs typeface="+mn-cs"/>
              </a:defRPr>
            </a:lvl7pPr>
            <a:lvl8pPr marL="3200400" algn="l" defTabSz="914400" rtl="0" eaLnBrk="1" latinLnBrk="0" hangingPunct="1">
              <a:defRPr sz="1200" kern="1200">
                <a:solidFill>
                  <a:schemeClr val="tx1"/>
                </a:solidFill>
                <a:latin typeface="Arial" pitchFamily="34" charset="0"/>
                <a:ea typeface="+mn-ea"/>
                <a:cs typeface="+mn-cs"/>
              </a:defRPr>
            </a:lvl8pPr>
            <a:lvl9pPr marL="3657600" algn="l" defTabSz="914400" rtl="0" eaLnBrk="1" latinLnBrk="0" hangingPunct="1">
              <a:defRPr sz="1200" kern="1200">
                <a:solidFill>
                  <a:schemeClr val="tx1"/>
                </a:solidFill>
                <a:latin typeface="Arial" pitchFamily="34" charset="0"/>
                <a:ea typeface="+mn-ea"/>
                <a:cs typeface="+mn-cs"/>
              </a:defRPr>
            </a:lvl9pPr>
          </a:lstStyle>
          <a:p>
            <a:pPr algn="ctr"/>
            <a:fld id="{2BBB5E19-F10A-4C2F-BF6F-11C513378A2E}" type="slidenum">
              <a:rPr lang="en-US" smtClean="0"/>
              <a:pPr algn="ctr"/>
              <a:t>7</a:t>
            </a:fld>
            <a:endParaRPr lang="en-US" dirty="0"/>
          </a:p>
        </p:txBody>
      </p:sp>
    </p:spTree>
    <p:extLst>
      <p:ext uri="{BB962C8B-B14F-4D97-AF65-F5344CB8AC3E}">
        <p14:creationId xmlns:p14="http://schemas.microsoft.com/office/powerpoint/2010/main" val="4163748912"/>
      </p:ext>
    </p:extLst>
  </p:cSld>
  <p:clrMapOvr>
    <a:masterClrMapping/>
  </p:clrMapOvr>
</p:sld>
</file>

<file path=ppt/theme/theme1.xml><?xml version="1.0" encoding="utf-8"?>
<a:theme xmlns:a="http://schemas.openxmlformats.org/drawingml/2006/main" name="Our Watch Master">
  <a:themeElements>
    <a:clrScheme name="Our Watch">
      <a:dk1>
        <a:srgbClr val="272727"/>
      </a:dk1>
      <a:lt1>
        <a:sysClr val="window" lastClr="FFFFFF"/>
      </a:lt1>
      <a:dk2>
        <a:srgbClr val="313231"/>
      </a:dk2>
      <a:lt2>
        <a:srgbClr val="C0C1BF"/>
      </a:lt2>
      <a:accent1>
        <a:srgbClr val="A6CB46"/>
      </a:accent1>
      <a:accent2>
        <a:srgbClr val="636463"/>
      </a:accent2>
      <a:accent3>
        <a:srgbClr val="9BBB59"/>
      </a:accent3>
      <a:accent4>
        <a:srgbClr val="8064A2"/>
      </a:accent4>
      <a:accent5>
        <a:srgbClr val="4BACC6"/>
      </a:accent5>
      <a:accent6>
        <a:srgbClr val="A6CB46"/>
      </a:accent6>
      <a:hlink>
        <a:srgbClr val="A6CB46"/>
      </a:hlink>
      <a:folHlink>
        <a:srgbClr val="8D8E8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4">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FEAEA913-BBC6-4D68-8303-E3207BDCB4C8}">
  <we:reference id="wa104381063" version="1.0.0.0" store="en-US" storeType="OMEX"/>
  <we:alternateReferences>
    <we:reference id="WA104381063" version="1.0.0.0" store="WA104381063"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03D856CF1237418DF14C5037866882" ma:contentTypeVersion="10" ma:contentTypeDescription="Create a new document." ma:contentTypeScope="" ma:versionID="568db1e97408eff6bb21d618b143e0ae">
  <xsd:schema xmlns:xsd="http://www.w3.org/2001/XMLSchema" xmlns:xs="http://www.w3.org/2001/XMLSchema" xmlns:p="http://schemas.microsoft.com/office/2006/metadata/properties" xmlns:ns2="24655829-77b5-4572-9306-0706e327d7ed" xmlns:ns3="ef89dfe1-2fd6-4ffd-966a-b6a657178080" targetNamespace="http://schemas.microsoft.com/office/2006/metadata/properties" ma:root="true" ma:fieldsID="4ae76ebdee98b8f0e3bc9e664c0a0919" ns2:_="" ns3:_="">
    <xsd:import namespace="24655829-77b5-4572-9306-0706e327d7ed"/>
    <xsd:import namespace="ef89dfe1-2fd6-4ffd-966a-b6a65717808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655829-77b5-4572-9306-0706e327d7e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f89dfe1-2fd6-4ffd-966a-b6a65717808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ef89dfe1-2fd6-4ffd-966a-b6a657178080">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69EA1D-1106-4AFF-A603-CB3FAEB595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655829-77b5-4572-9306-0706e327d7ed"/>
    <ds:schemaRef ds:uri="ef89dfe1-2fd6-4ffd-966a-b6a6571780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8423A7A-1909-4D93-8D66-E608CEB4D5FB}">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24655829-77b5-4572-9306-0706e327d7ed"/>
    <ds:schemaRef ds:uri="ef89dfe1-2fd6-4ffd-966a-b6a657178080"/>
    <ds:schemaRef ds:uri="http://www.w3.org/XML/1998/namespace"/>
  </ds:schemaRefs>
</ds:datastoreItem>
</file>

<file path=customXml/itemProps3.xml><?xml version="1.0" encoding="utf-8"?>
<ds:datastoreItem xmlns:ds="http://schemas.openxmlformats.org/officeDocument/2006/customXml" ds:itemID="{E7AC2CA0-DFA0-4D80-A893-1C07D360C1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PowerPointsTemplate</Template>
  <TotalTime>11071</TotalTime>
  <Words>414</Words>
  <Application>Microsoft Office PowerPoint</Application>
  <PresentationFormat>On-screen Show (4:3)</PresentationFormat>
  <Paragraphs>36</Paragraphs>
  <Slides>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Arial Unicode MS</vt:lpstr>
      <vt:lpstr>Calibri</vt:lpstr>
      <vt:lpstr>Courier New</vt:lpstr>
      <vt:lpstr>Lucida Grande</vt:lpstr>
      <vt:lpstr>Times New Roman</vt:lpstr>
      <vt:lpstr>Verdana</vt:lpstr>
      <vt:lpstr>Our Watch Master</vt:lpstr>
      <vt:lpstr>Reporting violence against women</vt:lpstr>
      <vt:lpstr>Coverage over time</vt:lpstr>
      <vt:lpstr>The context for media reporting</vt:lpstr>
      <vt:lpstr>Gender divide in newsrooms</vt:lpstr>
      <vt:lpstr>Women in the industry</vt:lpstr>
      <vt:lpstr>Women in the news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creator>
  <cp:lastModifiedBy>Caitlyn Hoggan</cp:lastModifiedBy>
  <cp:revision>718</cp:revision>
  <cp:lastPrinted>2016-03-10T02:08:41Z</cp:lastPrinted>
  <dcterms:created xsi:type="dcterms:W3CDTF">2006-12-20T05:50:13Z</dcterms:created>
  <dcterms:modified xsi:type="dcterms:W3CDTF">2019-06-18T04:44:38Z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0x0101006B03D856CF1237418DF14C5037866882</vt:lpwstr>
  </property>
  <property fmtid="{D5CDD505-2E9C-101B-9397-08002B2CF9AE}" pid="3" name="Order">
    <vt:r8>2986500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SharedFileIndex">
    <vt:lpwstr/>
  </property>
  <property fmtid="{D5CDD505-2E9C-101B-9397-08002B2CF9AE}" pid="9" name="_SourceUrl">
    <vt:lpwstr/>
  </property>
</Properties>
</file>