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5065" r:id="rId4"/>
  </p:sldMasterIdLst>
  <p:notesMasterIdLst>
    <p:notesMasterId r:id="rId15"/>
  </p:notesMasterIdLst>
  <p:handoutMasterIdLst>
    <p:handoutMasterId r:id="rId16"/>
  </p:handoutMasterIdLst>
  <p:sldIdLst>
    <p:sldId id="337" r:id="rId5"/>
    <p:sldId id="260" r:id="rId6"/>
    <p:sldId id="262" r:id="rId7"/>
    <p:sldId id="275" r:id="rId8"/>
    <p:sldId id="276" r:id="rId9"/>
    <p:sldId id="338" r:id="rId10"/>
    <p:sldId id="339" r:id="rId11"/>
    <p:sldId id="340" r:id="rId12"/>
    <p:sldId id="668" r:id="rId13"/>
    <p:sldId id="341" r:id="rId14"/>
  </p:sldIdLst>
  <p:sldSz cx="9144000" cy="6858000" type="screen4x3"/>
  <p:notesSz cx="6805613" cy="9939338"/>
  <p:defaultTex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guide id="3" orient="horz" pos="3131">
          <p15:clr>
            <a:srgbClr val="A4A3A4"/>
          </p15:clr>
        </p15:guide>
        <p15:guide id="4"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Simons" initials="MS" lastIdx="22" clrIdx="0"/>
  <p:cmAuthor id="1" name="Annie Blatchford" initials="AB" lastIdx="16" clrIdx="1"/>
  <p:cmAuthor id="2" name="Annie Blatchford" initials="" lastIdx="0" clrIdx="2"/>
  <p:cmAuthor id="3" name="Meg" initials="M" lastIdx="5" clrIdx="3">
    <p:extLst/>
  </p:cmAuthor>
  <p:cmAuthor id="4" name="Cait" initials="C" lastIdx="3"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B46"/>
    <a:srgbClr val="4D4D4F"/>
    <a:srgbClr val="3C9A80"/>
    <a:srgbClr val="F15D4A"/>
    <a:srgbClr val="FCAC36"/>
    <a:srgbClr val="FF9966"/>
    <a:srgbClr val="800080"/>
    <a:srgbClr val="003399"/>
    <a:srgbClr val="FFFF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4" autoAdjust="0"/>
    <p:restoredTop sz="90986" autoAdjust="0"/>
  </p:normalViewPr>
  <p:slideViewPr>
    <p:cSldViewPr>
      <p:cViewPr varScale="1">
        <p:scale>
          <a:sx n="67" d="100"/>
          <a:sy n="67" d="100"/>
        </p:scale>
        <p:origin x="84" y="132"/>
      </p:cViewPr>
      <p:guideLst>
        <p:guide orient="horz" pos="2160"/>
        <p:guide pos="2880"/>
      </p:guideLst>
    </p:cSldViewPr>
  </p:slideViewPr>
  <p:outlineViewPr>
    <p:cViewPr>
      <p:scale>
        <a:sx n="33" d="100"/>
        <a:sy n="33" d="100"/>
      </p:scale>
      <p:origin x="54" y="40740"/>
    </p:cViewPr>
  </p:outlineViewPr>
  <p:notesTextViewPr>
    <p:cViewPr>
      <p:scale>
        <a:sx n="100" d="100"/>
        <a:sy n="100" d="100"/>
      </p:scale>
      <p:origin x="0" y="0"/>
    </p:cViewPr>
  </p:notesTextViewPr>
  <p:sorterViewPr>
    <p:cViewPr>
      <p:scale>
        <a:sx n="66" d="100"/>
        <a:sy n="66" d="100"/>
      </p:scale>
      <p:origin x="0" y="2220"/>
    </p:cViewPr>
  </p:sorterViewPr>
  <p:notesViewPr>
    <p:cSldViewPr>
      <p:cViewPr varScale="1">
        <p:scale>
          <a:sx n="64" d="100"/>
          <a:sy n="64" d="100"/>
        </p:scale>
        <p:origin x="-3396" y="-114"/>
      </p:cViewPr>
      <p:guideLst>
        <p:guide orient="horz" pos="3127"/>
        <p:guide pos="2142"/>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yn Hoggan" userId="292ea94e-740c-4899-96b0-18efb1e2724b" providerId="ADAL" clId="{C844E419-69BB-4F0F-88F6-2E38A4D2EC95}"/>
    <pc:docChg chg="modSld">
      <pc:chgData name="Caitlyn Hoggan" userId="292ea94e-740c-4899-96b0-18efb1e2724b" providerId="ADAL" clId="{C844E419-69BB-4F0F-88F6-2E38A4D2EC95}" dt="2019-06-18T04:52:35.174" v="3" actId="255"/>
      <pc:docMkLst>
        <pc:docMk/>
      </pc:docMkLst>
      <pc:sldChg chg="modSp">
        <pc:chgData name="Caitlyn Hoggan" userId="292ea94e-740c-4899-96b0-18efb1e2724b" providerId="ADAL" clId="{C844E419-69BB-4F0F-88F6-2E38A4D2EC95}" dt="2019-06-18T04:52:18.375" v="2" actId="20577"/>
        <pc:sldMkLst>
          <pc:docMk/>
          <pc:sldMk cId="1824999317" sldId="276"/>
        </pc:sldMkLst>
        <pc:spChg chg="mod">
          <ac:chgData name="Caitlyn Hoggan" userId="292ea94e-740c-4899-96b0-18efb1e2724b" providerId="ADAL" clId="{C844E419-69BB-4F0F-88F6-2E38A4D2EC95}" dt="2019-06-18T04:52:18.375" v="2" actId="20577"/>
          <ac:spMkLst>
            <pc:docMk/>
            <pc:sldMk cId="1824999317" sldId="276"/>
            <ac:spMk id="3" creationId="{00000000-0000-0000-0000-000000000000}"/>
          </ac:spMkLst>
        </pc:spChg>
      </pc:sldChg>
      <pc:sldChg chg="modSp">
        <pc:chgData name="Caitlyn Hoggan" userId="292ea94e-740c-4899-96b0-18efb1e2724b" providerId="ADAL" clId="{C844E419-69BB-4F0F-88F6-2E38A4D2EC95}" dt="2019-06-18T04:52:35.174" v="3" actId="255"/>
        <pc:sldMkLst>
          <pc:docMk/>
          <pc:sldMk cId="3496334022" sldId="668"/>
        </pc:sldMkLst>
        <pc:spChg chg="mod">
          <ac:chgData name="Caitlyn Hoggan" userId="292ea94e-740c-4899-96b0-18efb1e2724b" providerId="ADAL" clId="{C844E419-69BB-4F0F-88F6-2E38A4D2EC95}" dt="2019-06-18T04:52:35.174" v="3" actId="255"/>
          <ac:spMkLst>
            <pc:docMk/>
            <pc:sldMk cId="3496334022" sldId="668"/>
            <ac:spMk id="73" creationId="{C8116D96-CC2B-1E41-98CD-EFFA136F49B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4">
                <a:lumMod val="60000"/>
                <a:lumOff val="40000"/>
              </a:schemeClr>
            </a:solidFill>
          </c:spPr>
          <c:dPt>
            <c:idx val="0"/>
            <c:bubble3D val="0"/>
            <c:spPr>
              <a:solidFill>
                <a:srgbClr val="D0430C"/>
              </a:solidFill>
              <a:ln w="19050">
                <a:solidFill>
                  <a:schemeClr val="lt1"/>
                </a:solidFill>
              </a:ln>
              <a:effectLst/>
            </c:spPr>
            <c:extLst>
              <c:ext xmlns:c16="http://schemas.microsoft.com/office/drawing/2014/chart" uri="{C3380CC4-5D6E-409C-BE32-E72D297353CC}">
                <c16:uniqueId val="{00000001-73D2-8942-B0C9-CF7FFE1D20BF}"/>
              </c:ext>
            </c:extLst>
          </c:dPt>
          <c:dPt>
            <c:idx val="1"/>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3-73D2-8942-B0C9-CF7FFE1D20BF}"/>
              </c:ext>
            </c:extLst>
          </c:dPt>
          <c:dPt>
            <c:idx val="2"/>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5-73D2-8942-B0C9-CF7FFE1D20BF}"/>
              </c:ext>
            </c:extLst>
          </c:dPt>
          <c:dPt>
            <c:idx val="3"/>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7-73D2-8942-B0C9-CF7FFE1D20BF}"/>
              </c:ext>
            </c:extLst>
          </c:dPt>
          <c:cat>
            <c:strRef>
              <c:f>Sheet1!$A$2:$A$5</c:f>
              <c:strCache>
                <c:ptCount val="2"/>
                <c:pt idx="0">
                  <c:v>1st Qtr</c:v>
                </c:pt>
                <c:pt idx="1">
                  <c:v>2nd Qtr</c:v>
                </c:pt>
              </c:strCache>
            </c:strRef>
          </c:cat>
          <c:val>
            <c:numRef>
              <c:f>Sheet1!$B$2:$B$5</c:f>
              <c:numCache>
                <c:formatCode>General</c:formatCode>
                <c:ptCount val="4"/>
                <c:pt idx="0">
                  <c:v>3.3</c:v>
                </c:pt>
                <c:pt idx="1">
                  <c:v>6.7</c:v>
                </c:pt>
              </c:numCache>
            </c:numRef>
          </c:val>
          <c:extLst>
            <c:ext xmlns:c16="http://schemas.microsoft.com/office/drawing/2014/chart" uri="{C3380CC4-5D6E-409C-BE32-E72D297353CC}">
              <c16:uniqueId val="{00000008-73D2-8942-B0C9-CF7FFE1D20B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3C9A80"/>
            </a:solidFill>
          </c:spPr>
          <c:dPt>
            <c:idx val="0"/>
            <c:bubble3D val="0"/>
            <c:spPr>
              <a:solidFill>
                <a:srgbClr val="702652"/>
              </a:solidFill>
              <a:ln w="19050">
                <a:solidFill>
                  <a:schemeClr val="lt1"/>
                </a:solidFill>
              </a:ln>
              <a:effectLst/>
            </c:spPr>
            <c:extLst>
              <c:ext xmlns:c16="http://schemas.microsoft.com/office/drawing/2014/chart" uri="{C3380CC4-5D6E-409C-BE32-E72D297353CC}">
                <c16:uniqueId val="{00000001-CD9E-494F-B737-792B65D5C2E5}"/>
              </c:ext>
            </c:extLst>
          </c:dPt>
          <c:dPt>
            <c:idx val="1"/>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3-CD9E-494F-B737-792B65D5C2E5}"/>
              </c:ext>
            </c:extLst>
          </c:dPt>
          <c:dPt>
            <c:idx val="2"/>
            <c:bubble3D val="0"/>
            <c:spPr>
              <a:solidFill>
                <a:srgbClr val="3C9A80"/>
              </a:solidFill>
              <a:ln w="19050">
                <a:solidFill>
                  <a:schemeClr val="lt1"/>
                </a:solidFill>
              </a:ln>
              <a:effectLst/>
            </c:spPr>
            <c:extLst>
              <c:ext xmlns:c16="http://schemas.microsoft.com/office/drawing/2014/chart" uri="{C3380CC4-5D6E-409C-BE32-E72D297353CC}">
                <c16:uniqueId val="{00000005-CD9E-494F-B737-792B65D5C2E5}"/>
              </c:ext>
            </c:extLst>
          </c:dPt>
          <c:dPt>
            <c:idx val="3"/>
            <c:bubble3D val="0"/>
            <c:spPr>
              <a:solidFill>
                <a:srgbClr val="3C9A80"/>
              </a:solidFill>
              <a:ln w="19050">
                <a:solidFill>
                  <a:schemeClr val="lt1"/>
                </a:solidFill>
              </a:ln>
              <a:effectLst/>
            </c:spPr>
            <c:extLst>
              <c:ext xmlns:c16="http://schemas.microsoft.com/office/drawing/2014/chart" uri="{C3380CC4-5D6E-409C-BE32-E72D297353CC}">
                <c16:uniqueId val="{00000007-CD9E-494F-B737-792B65D5C2E5}"/>
              </c:ext>
            </c:extLst>
          </c:dPt>
          <c:cat>
            <c:strRef>
              <c:f>Sheet1!$A$2:$A$5</c:f>
              <c:strCache>
                <c:ptCount val="2"/>
                <c:pt idx="0">
                  <c:v>1st Qtr</c:v>
                </c:pt>
                <c:pt idx="1">
                  <c:v>2nd Qtr</c:v>
                </c:pt>
              </c:strCache>
            </c:strRef>
          </c:cat>
          <c:val>
            <c:numRef>
              <c:f>Sheet1!$B$2:$B$5</c:f>
              <c:numCache>
                <c:formatCode>General</c:formatCode>
                <c:ptCount val="4"/>
                <c:pt idx="0">
                  <c:v>5</c:v>
                </c:pt>
                <c:pt idx="1">
                  <c:v>5</c:v>
                </c:pt>
              </c:numCache>
            </c:numRef>
          </c:val>
          <c:extLst>
            <c:ext xmlns:c16="http://schemas.microsoft.com/office/drawing/2014/chart" uri="{C3380CC4-5D6E-409C-BE32-E72D297353CC}">
              <c16:uniqueId val="{00000008-CD9E-494F-B737-792B65D5C2E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4">
                <a:lumMod val="60000"/>
                <a:lumOff val="40000"/>
              </a:schemeClr>
            </a:solidFill>
          </c:spPr>
          <c:dPt>
            <c:idx val="0"/>
            <c:bubble3D val="0"/>
            <c:spPr>
              <a:solidFill>
                <a:srgbClr val="D0430C"/>
              </a:solidFill>
              <a:ln w="19050">
                <a:solidFill>
                  <a:schemeClr val="lt1"/>
                </a:solidFill>
              </a:ln>
              <a:effectLst/>
            </c:spPr>
            <c:extLst>
              <c:ext xmlns:c16="http://schemas.microsoft.com/office/drawing/2014/chart" uri="{C3380CC4-5D6E-409C-BE32-E72D297353CC}">
                <c16:uniqueId val="{00000001-5C06-5540-AB1C-6451747464D7}"/>
              </c:ext>
            </c:extLst>
          </c:dPt>
          <c:dPt>
            <c:idx val="1"/>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3-5C06-5540-AB1C-6451747464D7}"/>
              </c:ext>
            </c:extLst>
          </c:dPt>
          <c:dPt>
            <c:idx val="2"/>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5-5C06-5540-AB1C-6451747464D7}"/>
              </c:ext>
            </c:extLst>
          </c:dPt>
          <c:dPt>
            <c:idx val="3"/>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7-5C06-5540-AB1C-6451747464D7}"/>
              </c:ext>
            </c:extLst>
          </c:dPt>
          <c:cat>
            <c:strRef>
              <c:f>Sheet1!$A$2:$A$5</c:f>
              <c:strCache>
                <c:ptCount val="2"/>
                <c:pt idx="0">
                  <c:v>1st Qtr</c:v>
                </c:pt>
                <c:pt idx="1">
                  <c:v>2nd Qtr</c:v>
                </c:pt>
              </c:strCache>
            </c:strRef>
          </c:cat>
          <c:val>
            <c:numRef>
              <c:f>Sheet1!$B$2:$B$5</c:f>
              <c:numCache>
                <c:formatCode>General</c:formatCode>
                <c:ptCount val="4"/>
                <c:pt idx="0">
                  <c:v>1</c:v>
                </c:pt>
                <c:pt idx="1">
                  <c:v>4</c:v>
                </c:pt>
              </c:numCache>
            </c:numRef>
          </c:val>
          <c:extLst>
            <c:ext xmlns:c16="http://schemas.microsoft.com/office/drawing/2014/chart" uri="{C3380CC4-5D6E-409C-BE32-E72D297353CC}">
              <c16:uniqueId val="{00000008-5C06-5540-AB1C-6451747464D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3C9A80"/>
            </a:solidFill>
          </c:spPr>
          <c:dPt>
            <c:idx val="0"/>
            <c:bubble3D val="0"/>
            <c:spPr>
              <a:solidFill>
                <a:srgbClr val="702652"/>
              </a:solidFill>
              <a:ln w="19050">
                <a:solidFill>
                  <a:schemeClr val="lt1"/>
                </a:solidFill>
              </a:ln>
              <a:effectLst/>
            </c:spPr>
            <c:extLst>
              <c:ext xmlns:c16="http://schemas.microsoft.com/office/drawing/2014/chart" uri="{C3380CC4-5D6E-409C-BE32-E72D297353CC}">
                <c16:uniqueId val="{00000001-A34E-3B40-8778-A82A324B8C5F}"/>
              </c:ext>
            </c:extLst>
          </c:dPt>
          <c:dPt>
            <c:idx val="1"/>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3-A34E-3B40-8778-A82A324B8C5F}"/>
              </c:ext>
            </c:extLst>
          </c:dPt>
          <c:dPt>
            <c:idx val="2"/>
            <c:bubble3D val="0"/>
            <c:spPr>
              <a:solidFill>
                <a:srgbClr val="3C9A80"/>
              </a:solidFill>
              <a:ln w="19050">
                <a:solidFill>
                  <a:schemeClr val="lt1"/>
                </a:solidFill>
              </a:ln>
              <a:effectLst/>
            </c:spPr>
            <c:extLst>
              <c:ext xmlns:c16="http://schemas.microsoft.com/office/drawing/2014/chart" uri="{C3380CC4-5D6E-409C-BE32-E72D297353CC}">
                <c16:uniqueId val="{00000005-A34E-3B40-8778-A82A324B8C5F}"/>
              </c:ext>
            </c:extLst>
          </c:dPt>
          <c:dPt>
            <c:idx val="3"/>
            <c:bubble3D val="0"/>
            <c:spPr>
              <a:solidFill>
                <a:srgbClr val="3C9A80"/>
              </a:solidFill>
              <a:ln w="19050">
                <a:solidFill>
                  <a:schemeClr val="lt1"/>
                </a:solidFill>
              </a:ln>
              <a:effectLst/>
            </c:spPr>
            <c:extLst>
              <c:ext xmlns:c16="http://schemas.microsoft.com/office/drawing/2014/chart" uri="{C3380CC4-5D6E-409C-BE32-E72D297353CC}">
                <c16:uniqueId val="{00000007-A34E-3B40-8778-A82A324B8C5F}"/>
              </c:ext>
            </c:extLst>
          </c:dPt>
          <c:cat>
            <c:strRef>
              <c:f>Sheet1!$A$2:$A$5</c:f>
              <c:strCache>
                <c:ptCount val="2"/>
                <c:pt idx="0">
                  <c:v>1st Qtr</c:v>
                </c:pt>
                <c:pt idx="1">
                  <c:v>2nd Qtr</c:v>
                </c:pt>
              </c:strCache>
            </c:strRef>
          </c:cat>
          <c:val>
            <c:numRef>
              <c:f>Sheet1!$B$2:$B$5</c:f>
              <c:numCache>
                <c:formatCode>General</c:formatCode>
                <c:ptCount val="4"/>
                <c:pt idx="0">
                  <c:v>1</c:v>
                </c:pt>
                <c:pt idx="1">
                  <c:v>21</c:v>
                </c:pt>
              </c:numCache>
            </c:numRef>
          </c:val>
          <c:extLst>
            <c:ext xmlns:c16="http://schemas.microsoft.com/office/drawing/2014/chart" uri="{C3380CC4-5D6E-409C-BE32-E72D297353CC}">
              <c16:uniqueId val="{00000008-A34E-3B40-8778-A82A324B8C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578929" cy="497444"/>
          </a:xfrm>
          <a:prstGeom prst="rect">
            <a:avLst/>
          </a:prstGeom>
          <a:noFill/>
          <a:ln w="9525">
            <a:noFill/>
            <a:miter lim="800000"/>
            <a:headEnd/>
            <a:tailEnd/>
          </a:ln>
          <a:effectLst/>
        </p:spPr>
        <p:txBody>
          <a:bodyPr vert="horz" wrap="square" lIns="93924" tIns="46963" rIns="93924" bIns="46963" numCol="1" anchor="t" anchorCtr="0" compatLnSpc="1">
            <a:prstTxWarp prst="textNoShape">
              <a:avLst/>
            </a:prstTxWarp>
          </a:bodyPr>
          <a:lstStyle>
            <a:lvl1pPr eaLnBrk="0" hangingPunct="0">
              <a:defRPr sz="1100">
                <a:latin typeface="Verdana" pitchFamily="34" charset="0"/>
              </a:defRPr>
            </a:lvl1pPr>
          </a:lstStyle>
          <a:p>
            <a:pPr>
              <a:defRPr/>
            </a:pPr>
            <a:endParaRPr lang="en-AU"/>
          </a:p>
        </p:txBody>
      </p:sp>
      <p:sp>
        <p:nvSpPr>
          <p:cNvPr id="3077" name="Rectangle 5"/>
          <p:cNvSpPr>
            <a:spLocks noGrp="1" noChangeArrowheads="1"/>
          </p:cNvSpPr>
          <p:nvPr>
            <p:ph type="sldNum" sz="quarter" idx="3"/>
          </p:nvPr>
        </p:nvSpPr>
        <p:spPr bwMode="auto">
          <a:xfrm>
            <a:off x="3855773" y="9441895"/>
            <a:ext cx="2949841" cy="497443"/>
          </a:xfrm>
          <a:prstGeom prst="rect">
            <a:avLst/>
          </a:prstGeom>
          <a:noFill/>
          <a:ln w="9525">
            <a:noFill/>
            <a:miter lim="800000"/>
            <a:headEnd/>
            <a:tailEnd/>
          </a:ln>
          <a:effectLst/>
        </p:spPr>
        <p:txBody>
          <a:bodyPr vert="horz" wrap="square" lIns="93924" tIns="46963" rIns="93924" bIns="46963" numCol="1" anchor="b" anchorCtr="0" compatLnSpc="1">
            <a:prstTxWarp prst="textNoShape">
              <a:avLst/>
            </a:prstTxWarp>
          </a:bodyPr>
          <a:lstStyle>
            <a:lvl1pPr algn="r" eaLnBrk="0" hangingPunct="0">
              <a:defRPr sz="1100">
                <a:latin typeface="Verdana" pitchFamily="34" charset="0"/>
              </a:defRPr>
            </a:lvl1pPr>
          </a:lstStyle>
          <a:p>
            <a:pPr>
              <a:defRPr/>
            </a:pPr>
            <a:fld id="{FD98C51C-A681-4DCA-A1B2-4678D3E84BE6}" type="slidenum">
              <a:rPr lang="en-AU"/>
              <a:pPr>
                <a:defRPr/>
              </a:pPr>
              <a:t>‹#›</a:t>
            </a:fld>
            <a:endParaRPr lang="en-AU" dirty="0"/>
          </a:p>
        </p:txBody>
      </p:sp>
    </p:spTree>
    <p:extLst>
      <p:ext uri="{BB962C8B-B14F-4D97-AF65-F5344CB8AC3E}">
        <p14:creationId xmlns:p14="http://schemas.microsoft.com/office/powerpoint/2010/main" val="3539191921"/>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9841" cy="497444"/>
          </a:xfrm>
          <a:prstGeom prst="rect">
            <a:avLst/>
          </a:prstGeom>
          <a:noFill/>
          <a:ln w="9525">
            <a:noFill/>
            <a:miter lim="800000"/>
            <a:headEnd/>
            <a:tailEnd/>
          </a:ln>
          <a:effectLst/>
        </p:spPr>
        <p:txBody>
          <a:bodyPr vert="horz" wrap="square" lIns="93924" tIns="46963" rIns="93924" bIns="46963" numCol="1" anchor="t" anchorCtr="0" compatLnSpc="1">
            <a:prstTxWarp prst="textNoShape">
              <a:avLst/>
            </a:prstTxWarp>
          </a:bodyPr>
          <a:lstStyle>
            <a:lvl1pPr eaLnBrk="0" hangingPunct="0">
              <a:defRPr sz="1200">
                <a:latin typeface="Times New Roman" pitchFamily="18" charset="0"/>
              </a:defRPr>
            </a:lvl1pPr>
          </a:lstStyle>
          <a:p>
            <a:pPr>
              <a:defRPr/>
            </a:pPr>
            <a:endParaRPr lang="en-AU"/>
          </a:p>
        </p:txBody>
      </p:sp>
      <p:sp>
        <p:nvSpPr>
          <p:cNvPr id="92163" name="Rectangle 3"/>
          <p:cNvSpPr>
            <a:spLocks noGrp="1" noRot="1" noChangeAspect="1" noChangeArrowheads="1" noTextEdit="1"/>
          </p:cNvSpPr>
          <p:nvPr>
            <p:ph type="sldImg" idx="2"/>
          </p:nvPr>
        </p:nvSpPr>
        <p:spPr bwMode="auto">
          <a:xfrm>
            <a:off x="922338" y="747713"/>
            <a:ext cx="4962525" cy="3722687"/>
          </a:xfrm>
          <a:prstGeom prst="rect">
            <a:avLst/>
          </a:prstGeom>
          <a:noFill/>
          <a:ln w="12700">
            <a:solidFill>
              <a:srgbClr val="000000"/>
            </a:solidFill>
            <a:miter lim="800000"/>
            <a:headEnd/>
            <a:tailEnd/>
          </a:ln>
        </p:spPr>
      </p:sp>
      <p:sp>
        <p:nvSpPr>
          <p:cNvPr id="2052" name="Rectangle 4"/>
          <p:cNvSpPr>
            <a:spLocks noGrp="1" noChangeArrowheads="1"/>
          </p:cNvSpPr>
          <p:nvPr>
            <p:ph type="body" sz="quarter" idx="3"/>
          </p:nvPr>
        </p:nvSpPr>
        <p:spPr bwMode="auto">
          <a:xfrm>
            <a:off x="907522" y="4721744"/>
            <a:ext cx="4990571" cy="4472225"/>
          </a:xfrm>
          <a:prstGeom prst="rect">
            <a:avLst/>
          </a:prstGeom>
          <a:noFill/>
          <a:ln w="9525">
            <a:noFill/>
            <a:miter lim="800000"/>
            <a:headEnd/>
            <a:tailEnd/>
          </a:ln>
          <a:effectLst/>
        </p:spPr>
        <p:txBody>
          <a:bodyPr vert="horz" wrap="square" lIns="93924" tIns="46963" rIns="93924" bIns="46963"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053" name="Rectangle 5"/>
          <p:cNvSpPr>
            <a:spLocks noGrp="1" noChangeArrowheads="1"/>
          </p:cNvSpPr>
          <p:nvPr>
            <p:ph type="dt" idx="1"/>
          </p:nvPr>
        </p:nvSpPr>
        <p:spPr bwMode="auto">
          <a:xfrm>
            <a:off x="3855773" y="0"/>
            <a:ext cx="2949841" cy="497444"/>
          </a:xfrm>
          <a:prstGeom prst="rect">
            <a:avLst/>
          </a:prstGeom>
          <a:noFill/>
          <a:ln w="9525">
            <a:noFill/>
            <a:miter lim="800000"/>
            <a:headEnd/>
            <a:tailEnd/>
          </a:ln>
          <a:effectLst/>
        </p:spPr>
        <p:txBody>
          <a:bodyPr vert="horz" wrap="square" lIns="93924" tIns="46963" rIns="93924" bIns="46963" numCol="1" anchor="t" anchorCtr="0" compatLnSpc="1">
            <a:prstTxWarp prst="textNoShape">
              <a:avLst/>
            </a:prstTxWarp>
          </a:bodyPr>
          <a:lstStyle>
            <a:lvl1pPr algn="r" eaLnBrk="0" hangingPunct="0">
              <a:defRPr sz="1200">
                <a:latin typeface="Times New Roman" pitchFamily="18" charset="0"/>
              </a:defRPr>
            </a:lvl1pPr>
          </a:lstStyle>
          <a:p>
            <a:pPr>
              <a:defRPr/>
            </a:pPr>
            <a:endParaRPr lang="en-AU"/>
          </a:p>
        </p:txBody>
      </p:sp>
      <p:sp>
        <p:nvSpPr>
          <p:cNvPr id="2054" name="Rectangle 6"/>
          <p:cNvSpPr>
            <a:spLocks noGrp="1" noChangeArrowheads="1"/>
          </p:cNvSpPr>
          <p:nvPr>
            <p:ph type="ftr" sz="quarter" idx="4"/>
          </p:nvPr>
        </p:nvSpPr>
        <p:spPr bwMode="auto">
          <a:xfrm>
            <a:off x="0" y="9441895"/>
            <a:ext cx="2949841" cy="497443"/>
          </a:xfrm>
          <a:prstGeom prst="rect">
            <a:avLst/>
          </a:prstGeom>
          <a:noFill/>
          <a:ln w="9525">
            <a:noFill/>
            <a:miter lim="800000"/>
            <a:headEnd/>
            <a:tailEnd/>
          </a:ln>
          <a:effectLst/>
        </p:spPr>
        <p:txBody>
          <a:bodyPr vert="horz" wrap="square" lIns="93924" tIns="46963" rIns="93924" bIns="46963" numCol="1" anchor="b" anchorCtr="0" compatLnSpc="1">
            <a:prstTxWarp prst="textNoShape">
              <a:avLst/>
            </a:prstTxWarp>
          </a:bodyPr>
          <a:lstStyle>
            <a:lvl1pPr eaLnBrk="0" hangingPunct="0">
              <a:defRPr sz="1200">
                <a:latin typeface="Times New Roman" pitchFamily="18" charset="0"/>
              </a:defRPr>
            </a:lvl1pPr>
          </a:lstStyle>
          <a:p>
            <a:pPr>
              <a:defRPr/>
            </a:pPr>
            <a:endParaRPr lang="en-AU"/>
          </a:p>
        </p:txBody>
      </p:sp>
      <p:sp>
        <p:nvSpPr>
          <p:cNvPr id="2055" name="Rectangle 7"/>
          <p:cNvSpPr>
            <a:spLocks noGrp="1" noChangeArrowheads="1"/>
          </p:cNvSpPr>
          <p:nvPr>
            <p:ph type="sldNum" sz="quarter" idx="5"/>
          </p:nvPr>
        </p:nvSpPr>
        <p:spPr bwMode="auto">
          <a:xfrm>
            <a:off x="3855773" y="9441895"/>
            <a:ext cx="2949841" cy="497443"/>
          </a:xfrm>
          <a:prstGeom prst="rect">
            <a:avLst/>
          </a:prstGeom>
          <a:noFill/>
          <a:ln w="9525">
            <a:noFill/>
            <a:miter lim="800000"/>
            <a:headEnd/>
            <a:tailEnd/>
          </a:ln>
          <a:effectLst/>
        </p:spPr>
        <p:txBody>
          <a:bodyPr vert="horz" wrap="square" lIns="93924" tIns="46963" rIns="93924" bIns="46963" numCol="1" anchor="b" anchorCtr="0" compatLnSpc="1">
            <a:prstTxWarp prst="textNoShape">
              <a:avLst/>
            </a:prstTxWarp>
          </a:bodyPr>
          <a:lstStyle>
            <a:lvl1pPr algn="r" eaLnBrk="0" hangingPunct="0">
              <a:defRPr sz="1200">
                <a:latin typeface="Times New Roman" pitchFamily="18" charset="0"/>
              </a:defRPr>
            </a:lvl1pPr>
          </a:lstStyle>
          <a:p>
            <a:pPr>
              <a:defRPr/>
            </a:pPr>
            <a:fld id="{B1483B81-CB19-4F77-9164-C5FEC0C30363}" type="slidenum">
              <a:rPr lang="en-AU"/>
              <a:pPr>
                <a:defRPr/>
              </a:pPr>
              <a:t>‹#›</a:t>
            </a:fld>
            <a:endParaRPr lang="en-AU" dirty="0"/>
          </a:p>
        </p:txBody>
      </p:sp>
    </p:spTree>
    <p:extLst>
      <p:ext uri="{BB962C8B-B14F-4D97-AF65-F5344CB8AC3E}">
        <p14:creationId xmlns:p14="http://schemas.microsoft.com/office/powerpoint/2010/main" val="3597841206"/>
      </p:ext>
    </p:extLst>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Rot="1" noChangeAspect="1" noChangeArrowheads="1" noTextEdit="1"/>
          </p:cNvSpPr>
          <p:nvPr>
            <p:ph type="sldImg"/>
          </p:nvPr>
        </p:nvSpPr>
        <p:spPr>
          <a:xfrm>
            <a:off x="919163" y="744538"/>
            <a:ext cx="4967287" cy="3727450"/>
          </a:xfrm>
          <a:ln/>
        </p:spPr>
      </p:sp>
      <p:sp>
        <p:nvSpPr>
          <p:cNvPr id="93188" name="Rectangle 3"/>
          <p:cNvSpPr>
            <a:spLocks noGrp="1" noChangeArrowheads="1"/>
          </p:cNvSpPr>
          <p:nvPr>
            <p:ph type="body" idx="1"/>
          </p:nvPr>
        </p:nvSpPr>
        <p:spPr>
          <a:noFill/>
          <a:ln/>
        </p:spPr>
        <p:txBody>
          <a:bodyPr/>
          <a:lstStyle/>
          <a:p>
            <a:endParaRPr lang="en-GB" altLang="en-US" dirty="0">
              <a:latin typeface="Arial" pitchFamily="34" charset="0"/>
            </a:endParaRPr>
          </a:p>
        </p:txBody>
      </p:sp>
      <p:sp>
        <p:nvSpPr>
          <p:cNvPr id="93189" name="Header Placeholder 6"/>
          <p:cNvSpPr>
            <a:spLocks noGrp="1"/>
          </p:cNvSpPr>
          <p:nvPr>
            <p:ph type="hdr" sz="quarter"/>
          </p:nvPr>
        </p:nvSpPr>
        <p:spPr>
          <a:noFill/>
        </p:spPr>
        <p:txBody>
          <a:bodyPr/>
          <a:lstStyle/>
          <a:p>
            <a:endParaRPr lang="en-AU" altLang="en-US"/>
          </a:p>
        </p:txBody>
      </p:sp>
      <p:sp>
        <p:nvSpPr>
          <p:cNvPr id="2" name="Footer Placeholder 1"/>
          <p:cNvSpPr>
            <a:spLocks noGrp="1"/>
          </p:cNvSpPr>
          <p:nvPr>
            <p:ph type="ftr" sz="quarter" idx="10"/>
          </p:nvPr>
        </p:nvSpPr>
        <p:spPr/>
        <p:txBody>
          <a:bodyPr/>
          <a:lstStyle/>
          <a:p>
            <a:pPr>
              <a:defRPr/>
            </a:pPr>
            <a:endParaRPr lang="en-AU"/>
          </a:p>
        </p:txBody>
      </p:sp>
    </p:spTree>
    <p:extLst>
      <p:ext uri="{BB962C8B-B14F-4D97-AF65-F5344CB8AC3E}">
        <p14:creationId xmlns:p14="http://schemas.microsoft.com/office/powerpoint/2010/main" val="35485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A358259A-DCF5-45FC-8254-8457D5D0795E}" type="slidenum">
              <a:rPr lang="en-AU" smtClean="0"/>
              <a:pPr/>
              <a:t>2</a:t>
            </a:fld>
            <a:endParaRPr lang="en-AU"/>
          </a:p>
        </p:txBody>
      </p:sp>
    </p:spTree>
    <p:extLst>
      <p:ext uri="{BB962C8B-B14F-4D97-AF65-F5344CB8AC3E}">
        <p14:creationId xmlns:p14="http://schemas.microsoft.com/office/powerpoint/2010/main" val="768070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A358259A-DCF5-45FC-8254-8457D5D0795E}" type="slidenum">
              <a:rPr lang="en-AU" smtClean="0"/>
              <a:pPr/>
              <a:t>3</a:t>
            </a:fld>
            <a:endParaRPr lang="en-AU"/>
          </a:p>
        </p:txBody>
      </p:sp>
    </p:spTree>
    <p:extLst>
      <p:ext uri="{BB962C8B-B14F-4D97-AF65-F5344CB8AC3E}">
        <p14:creationId xmlns:p14="http://schemas.microsoft.com/office/powerpoint/2010/main" val="50713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A358259A-DCF5-45FC-8254-8457D5D0795E}" type="slidenum">
              <a:rPr lang="en-AU" smtClean="0"/>
              <a:pPr/>
              <a:t>4</a:t>
            </a:fld>
            <a:endParaRPr lang="en-AU"/>
          </a:p>
        </p:txBody>
      </p:sp>
    </p:spTree>
    <p:extLst>
      <p:ext uri="{BB962C8B-B14F-4D97-AF65-F5344CB8AC3E}">
        <p14:creationId xmlns:p14="http://schemas.microsoft.com/office/powerpoint/2010/main" val="89436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A358259A-DCF5-45FC-8254-8457D5D0795E}" type="slidenum">
              <a:rPr lang="en-AU" smtClean="0"/>
              <a:pPr/>
              <a:t>5</a:t>
            </a:fld>
            <a:endParaRPr lang="en-AU"/>
          </a:p>
        </p:txBody>
      </p:sp>
    </p:spTree>
    <p:extLst>
      <p:ext uri="{BB962C8B-B14F-4D97-AF65-F5344CB8AC3E}">
        <p14:creationId xmlns:p14="http://schemas.microsoft.com/office/powerpoint/2010/main" val="43464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33" indent="-171633" defTabSz="915375">
              <a:buFont typeface="Arial" panose="020B0604020202020204" pitchFamily="34" charset="0"/>
              <a:buChar char="•"/>
              <a:defRPr/>
            </a:pPr>
            <a:r>
              <a:rPr lang="en-US" baseline="0" dirty="0"/>
              <a:t>The ABS Survey showed that men were more likely to be victims of physical violence while women were more likely to be victims of sexual violence</a:t>
            </a:r>
          </a:p>
          <a:p>
            <a:pPr marL="171633" indent="-171633" defTabSz="915375">
              <a:buFont typeface="Arial" panose="020B0604020202020204" pitchFamily="34" charset="0"/>
              <a:buChar char="•"/>
              <a:defRPr/>
            </a:pPr>
            <a:r>
              <a:rPr lang="en-US" baseline="0" dirty="0"/>
              <a:t>The violence experienced by men and women had some different characteristics:</a:t>
            </a:r>
          </a:p>
          <a:p>
            <a:pPr marL="629320" lvl="1" indent="-171633" defTabSz="915375">
              <a:buFont typeface="Arial" panose="020B0604020202020204" pitchFamily="34" charset="0"/>
              <a:buChar char="•"/>
              <a:defRPr/>
            </a:pPr>
            <a:r>
              <a:rPr lang="en-US" baseline="0" dirty="0"/>
              <a:t>The most common place for violence to occur for women was in her home and by a cohabitating partner, and for men – violence most commonly occurred in his place of entertainment and by a stranger. </a:t>
            </a:r>
          </a:p>
          <a:p>
            <a:pPr marL="171633" indent="-171633" defTabSz="915375">
              <a:buFont typeface="Arial" panose="020B0604020202020204" pitchFamily="34" charset="0"/>
              <a:buChar char="•"/>
              <a:defRPr/>
            </a:pPr>
            <a:r>
              <a:rPr lang="en-US" baseline="0" dirty="0"/>
              <a:t>However, both women and men were three times more likely to be physically assaulted by a man. </a:t>
            </a:r>
          </a:p>
          <a:p>
            <a:pPr defTabSz="915375">
              <a:defRPr/>
            </a:pPr>
            <a:endParaRPr lang="en-US" baseline="0" dirty="0"/>
          </a:p>
          <a:p>
            <a:pPr defTabSz="915375">
              <a:defRPr/>
            </a:pPr>
            <a:r>
              <a:rPr lang="en-US" baseline="0" dirty="0"/>
              <a:t>Source: ANROWS, (2015). ‘Violence against women in Australia: Additional analysis of the Australian Bureau of Statistics’ Personal Safety Survey, 2012: Key findings and future directions’, </a:t>
            </a:r>
            <a:r>
              <a:rPr lang="en-US" i="1" baseline="0" dirty="0"/>
              <a:t>Compass</a:t>
            </a:r>
            <a:r>
              <a:rPr lang="en-US" i="0" baseline="0" dirty="0"/>
              <a:t>, 2, 1-8. </a:t>
            </a:r>
            <a:endParaRPr lang="en-US" baseline="0" dirty="0"/>
          </a:p>
          <a:p>
            <a:endParaRPr lang="en-AU" dirty="0"/>
          </a:p>
        </p:txBody>
      </p:sp>
      <p:sp>
        <p:nvSpPr>
          <p:cNvPr id="4" name="Header Placeholder 3"/>
          <p:cNvSpPr>
            <a:spLocks noGrp="1"/>
          </p:cNvSpPr>
          <p:nvPr>
            <p:ph type="hdr" sz="quarter"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2371416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2716"/>
            <a:ext cx="5054600" cy="1470025"/>
          </a:xfrm>
        </p:spPr>
        <p:txBody>
          <a:bodyPr anchor="b">
            <a:normAutofit/>
          </a:bodyPr>
          <a:lstStyle>
            <a:lvl1pPr>
              <a:lnSpc>
                <a:spcPct val="80000"/>
              </a:lnSpc>
              <a:defRPr sz="4800">
                <a:solidFill>
                  <a:schemeClr val="tx2">
                    <a:lumMod val="90000"/>
                    <a:lumOff val="10000"/>
                  </a:schemeClr>
                </a:solidFill>
              </a:defRPr>
            </a:lvl1pPr>
          </a:lstStyle>
          <a:p>
            <a:r>
              <a:rPr lang="en-AU" dirty="0"/>
              <a:t>Click to edit Master title style</a:t>
            </a:r>
            <a:endParaRPr lang="en-US" dirty="0"/>
          </a:p>
        </p:txBody>
      </p:sp>
      <p:sp>
        <p:nvSpPr>
          <p:cNvPr id="3" name="Subtitle 2"/>
          <p:cNvSpPr>
            <a:spLocks noGrp="1"/>
          </p:cNvSpPr>
          <p:nvPr>
            <p:ph type="subTitle" idx="1" hasCustomPrompt="1"/>
          </p:nvPr>
        </p:nvSpPr>
        <p:spPr>
          <a:xfrm>
            <a:off x="685800" y="2186518"/>
            <a:ext cx="6400800" cy="1752600"/>
          </a:xfrm>
        </p:spPr>
        <p:txBody>
          <a:bodyPr anchor="t">
            <a:normAutofit/>
          </a:bodyPr>
          <a:lstStyle>
            <a:lvl1pPr marL="0" indent="0" algn="l">
              <a:buNone/>
              <a:defRPr sz="1600">
                <a:solidFill>
                  <a:schemeClr val="tx2">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Month 20YY</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OurWatch_Maste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cxnSp>
        <p:nvCxnSpPr>
          <p:cNvPr id="13" name="Straight Connector 12"/>
          <p:cNvCxnSpPr/>
          <p:nvPr userDrawn="1"/>
        </p:nvCxnSpPr>
        <p:spPr>
          <a:xfrm>
            <a:off x="804333" y="2075941"/>
            <a:ext cx="442576" cy="0"/>
          </a:xfrm>
          <a:prstGeom prst="line">
            <a:avLst/>
          </a:prstGeom>
          <a:ln w="57150" cmpd="sng">
            <a:solidFill>
              <a:srgbClr val="4D4D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375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ontent Slide 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AU" dirty="0"/>
              <a:t>Click to edit Master title style</a:t>
            </a:r>
            <a:endParaRPr lang="en-US" dirty="0"/>
          </a:p>
        </p:txBody>
      </p:sp>
      <p:sp>
        <p:nvSpPr>
          <p:cNvPr id="3" name="Slide Number Placeholder 3">
            <a:extLst>
              <a:ext uri="{FF2B5EF4-FFF2-40B4-BE49-F238E27FC236}">
                <a16:creationId xmlns:a16="http://schemas.microsoft.com/office/drawing/2014/main" id="{970B0FBF-9C25-4F56-BBD9-6C7671977E1D}"/>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7890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ntent Slide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429"/>
          </a:xfrm>
        </p:spPr>
        <p:txBody>
          <a:bodyPr/>
          <a:lstStyle/>
          <a:p>
            <a:r>
              <a:rPr lang="en-AU" dirty="0"/>
              <a:t>Click to edit Master title style</a:t>
            </a:r>
            <a:endParaRPr lang="en-US" dirty="0"/>
          </a:p>
        </p:txBody>
      </p:sp>
      <p:sp>
        <p:nvSpPr>
          <p:cNvPr id="6" name="Rectangle 5"/>
          <p:cNvSpPr/>
          <p:nvPr userDrawn="1"/>
        </p:nvSpPr>
        <p:spPr>
          <a:xfrm>
            <a:off x="557213" y="1311275"/>
            <a:ext cx="8129587" cy="4138180"/>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EC2BE7EA-A851-46B4-AB70-835D4984BD1B}"/>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9225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Image only">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2817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A6CB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02360761-B15A-4171-B163-4F5898996399}"/>
              </a:ext>
            </a:extLst>
          </p:cNvPr>
          <p:cNvSpPr>
            <a:spLocks noGrp="1"/>
          </p:cNvSpPr>
          <p:nvPr>
            <p:ph type="body" idx="1" hasCustomPrompt="1"/>
          </p:nvPr>
        </p:nvSpPr>
        <p:spPr>
          <a:xfrm>
            <a:off x="685800" y="548680"/>
            <a:ext cx="7772400" cy="4464496"/>
          </a:xfrm>
        </p:spPr>
        <p:txBody>
          <a:bodyPr anchor="ctr">
            <a:normAutofit/>
          </a:bodyPr>
          <a:lstStyle>
            <a:lvl1pPr marL="0" indent="0">
              <a:buNone/>
              <a:defRPr sz="2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4" name="Text Placeholder 2">
            <a:extLst>
              <a:ext uri="{FF2B5EF4-FFF2-40B4-BE49-F238E27FC236}">
                <a16:creationId xmlns:a16="http://schemas.microsoft.com/office/drawing/2014/main" id="{DAAF5289-621E-4FDD-9BA8-5C01C0E7AD56}"/>
              </a:ext>
            </a:extLst>
          </p:cNvPr>
          <p:cNvSpPr>
            <a:spLocks noGrp="1"/>
          </p:cNvSpPr>
          <p:nvPr>
            <p:ph type="body" idx="10" hasCustomPrompt="1"/>
          </p:nvPr>
        </p:nvSpPr>
        <p:spPr>
          <a:xfrm>
            <a:off x="696912" y="5229200"/>
            <a:ext cx="7772400" cy="936104"/>
          </a:xfrm>
        </p:spPr>
        <p:txBody>
          <a:bodyPr anchor="ctr">
            <a:normAutofit/>
          </a:bodyPr>
          <a:lstStyle>
            <a:lvl1pPr marL="0" indent="0">
              <a:buNone/>
              <a:defRPr sz="20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Tree>
    <p:extLst>
      <p:ext uri="{BB962C8B-B14F-4D97-AF65-F5344CB8AC3E}">
        <p14:creationId xmlns:p14="http://schemas.microsoft.com/office/powerpoint/2010/main" val="1079666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311275"/>
            <a:ext cx="5610321" cy="1008207"/>
          </a:xfrm>
        </p:spPr>
        <p:txBody>
          <a:bodyPr anchor="t">
            <a:normAutofit/>
          </a:bodyPr>
          <a:lstStyle>
            <a:lvl1pPr>
              <a:lnSpc>
                <a:spcPct val="80000"/>
              </a:lnSpc>
              <a:defRPr sz="3200">
                <a:solidFill>
                  <a:schemeClr val="tx2">
                    <a:lumMod val="90000"/>
                    <a:lumOff val="10000"/>
                  </a:schemeClr>
                </a:solidFill>
              </a:defRPr>
            </a:lvl1pPr>
          </a:lstStyle>
          <a:p>
            <a:r>
              <a:rPr lang="en-AU" dirty="0"/>
              <a:t>Click to edit Master title style</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OurWatch_Maste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sp>
        <p:nvSpPr>
          <p:cNvPr id="8" name="Subtitle 2"/>
          <p:cNvSpPr>
            <a:spLocks noGrp="1"/>
          </p:cNvSpPr>
          <p:nvPr>
            <p:ph type="subTitle" idx="1" hasCustomPrompt="1"/>
          </p:nvPr>
        </p:nvSpPr>
        <p:spPr>
          <a:xfrm>
            <a:off x="685800" y="2319482"/>
            <a:ext cx="3247352" cy="1952336"/>
          </a:xfrm>
        </p:spPr>
        <p:txBody>
          <a:bodyPr anchor="t">
            <a:normAutofit/>
          </a:bodyPr>
          <a:lstStyle>
            <a:lvl1pPr marL="0" indent="0" algn="l">
              <a:buNone/>
              <a:defRPr sz="1600">
                <a:solidFill>
                  <a:schemeClr val="tx2">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Contact details (if necessary)</a:t>
            </a:r>
            <a:endParaRPr lang="en-US" dirty="0"/>
          </a:p>
        </p:txBody>
      </p:sp>
    </p:spTree>
    <p:extLst>
      <p:ext uri="{BB962C8B-B14F-4D97-AF65-F5344CB8AC3E}">
        <p14:creationId xmlns:p14="http://schemas.microsoft.com/office/powerpoint/2010/main" val="390330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 Image">
    <p:spTree>
      <p:nvGrpSpPr>
        <p:cNvPr id="1" name=""/>
        <p:cNvGrpSpPr/>
        <p:nvPr/>
      </p:nvGrpSpPr>
      <p:grpSpPr>
        <a:xfrm>
          <a:off x="0" y="0"/>
          <a:ext cx="0" cy="0"/>
          <a:chOff x="0" y="0"/>
          <a:chExt cx="0" cy="0"/>
        </a:xfrm>
      </p:grpSpPr>
      <p:pic>
        <p:nvPicPr>
          <p:cNvPr id="4" name="Picture 3" descr="101028 Melbourne Laneways_Concrete_RGB_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 r="19091"/>
          <a:stretch/>
        </p:blipFill>
        <p:spPr>
          <a:xfrm>
            <a:off x="0" y="-548"/>
            <a:ext cx="9144000" cy="6879032"/>
          </a:xfrm>
          <a:prstGeom prst="rect">
            <a:avLst/>
          </a:prstGeom>
        </p:spPr>
      </p:pic>
      <p:sp>
        <p:nvSpPr>
          <p:cNvPr id="2" name="Title 1"/>
          <p:cNvSpPr>
            <a:spLocks noGrp="1"/>
          </p:cNvSpPr>
          <p:nvPr>
            <p:ph type="ctrTitle"/>
          </p:nvPr>
        </p:nvSpPr>
        <p:spPr>
          <a:xfrm>
            <a:off x="685800" y="404576"/>
            <a:ext cx="4504267" cy="1470025"/>
          </a:xfrm>
        </p:spPr>
        <p:txBody>
          <a:bodyPr anchor="b">
            <a:normAutofit/>
          </a:bodyPr>
          <a:lstStyle>
            <a:lvl1pPr>
              <a:lnSpc>
                <a:spcPct val="80000"/>
              </a:lnSpc>
              <a:defRPr sz="4800">
                <a:solidFill>
                  <a:schemeClr val="bg1"/>
                </a:solidFill>
              </a:defRPr>
            </a:lvl1pPr>
          </a:lstStyle>
          <a:p>
            <a:r>
              <a:rPr lang="en-AU" dirty="0"/>
              <a:t>Click to edit Master title style</a:t>
            </a:r>
            <a:endParaRPr lang="en-US" dirty="0"/>
          </a:p>
        </p:txBody>
      </p:sp>
      <p:sp>
        <p:nvSpPr>
          <p:cNvPr id="3" name="Subtitle 2"/>
          <p:cNvSpPr>
            <a:spLocks noGrp="1"/>
          </p:cNvSpPr>
          <p:nvPr>
            <p:ph type="subTitle" idx="1" hasCustomPrompt="1"/>
          </p:nvPr>
        </p:nvSpPr>
        <p:spPr>
          <a:xfrm>
            <a:off x="685800" y="2180970"/>
            <a:ext cx="6400800" cy="1752600"/>
          </a:xfrm>
        </p:spPr>
        <p:txBody>
          <a:bodyPr anchor="t">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Month 20YY</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OurWatch_Master_POS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cxnSp>
        <p:nvCxnSpPr>
          <p:cNvPr id="8" name="Straight Connector 7"/>
          <p:cNvCxnSpPr/>
          <p:nvPr userDrawn="1"/>
        </p:nvCxnSpPr>
        <p:spPr>
          <a:xfrm>
            <a:off x="804333" y="2075941"/>
            <a:ext cx="442576"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1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 Contents List">
    <p:spTree>
      <p:nvGrpSpPr>
        <p:cNvPr id="1" name=""/>
        <p:cNvGrpSpPr/>
        <p:nvPr/>
      </p:nvGrpSpPr>
      <p:grpSpPr>
        <a:xfrm>
          <a:off x="0" y="0"/>
          <a:ext cx="0" cy="0"/>
          <a:chOff x="0" y="0"/>
          <a:chExt cx="0" cy="0"/>
        </a:xfrm>
      </p:grpSpPr>
      <p:sp>
        <p:nvSpPr>
          <p:cNvPr id="2" name="Title 1"/>
          <p:cNvSpPr>
            <a:spLocks noGrp="1"/>
          </p:cNvSpPr>
          <p:nvPr>
            <p:ph type="title"/>
          </p:nvPr>
        </p:nvSpPr>
        <p:spPr>
          <a:xfrm>
            <a:off x="1914524" y="274638"/>
            <a:ext cx="6772275" cy="809095"/>
          </a:xfrm>
        </p:spPr>
        <p:txBody>
          <a:bodyPr/>
          <a:lstStyle/>
          <a:p>
            <a:r>
              <a:rPr lang="en-AU" dirty="0"/>
              <a:t>Click to edit Master title style</a:t>
            </a:r>
            <a:endParaRPr lang="en-US" dirty="0"/>
          </a:p>
        </p:txBody>
      </p:sp>
      <p:sp>
        <p:nvSpPr>
          <p:cNvPr id="3" name="Content Placeholder 2"/>
          <p:cNvSpPr>
            <a:spLocks noGrp="1"/>
          </p:cNvSpPr>
          <p:nvPr>
            <p:ph idx="1"/>
          </p:nvPr>
        </p:nvSpPr>
        <p:spPr>
          <a:xfrm>
            <a:off x="1914524" y="1311276"/>
            <a:ext cx="6772275" cy="4199754"/>
          </a:xfrm>
        </p:spPr>
        <p:txBody>
          <a:bodyPr/>
          <a:lstStyle>
            <a:lvl1pPr indent="-324000">
              <a:spcAft>
                <a:spcPts val="800"/>
              </a:spcAft>
              <a:buClrTx/>
              <a:defRPr>
                <a:solidFill>
                  <a:schemeClr val="tx2"/>
                </a:solidFill>
              </a:defRPr>
            </a:lvl1pPr>
            <a:lvl2pPr indent="-324000">
              <a:spcAft>
                <a:spcPts val="800"/>
              </a:spcAft>
              <a:buClrTx/>
              <a:defRPr>
                <a:solidFill>
                  <a:schemeClr val="tx2"/>
                </a:solidFill>
              </a:defRPr>
            </a:lvl2pPr>
            <a:lvl3pPr indent="-324000">
              <a:spcAft>
                <a:spcPts val="800"/>
              </a:spcAft>
              <a:buClrTx/>
              <a:defRPr>
                <a:solidFill>
                  <a:schemeClr val="tx2"/>
                </a:solidFill>
              </a:defRPr>
            </a:lvl3pPr>
            <a:lvl4pPr indent="-324000">
              <a:spcAft>
                <a:spcPts val="800"/>
              </a:spcAft>
              <a:buClrTx/>
              <a:defRPr>
                <a:solidFill>
                  <a:schemeClr val="tx2"/>
                </a:solidFill>
              </a:defRPr>
            </a:lvl4pPr>
            <a:lvl5pPr indent="-324000">
              <a:spcAft>
                <a:spcPts val="800"/>
              </a:spcAft>
              <a:buClrTx/>
              <a:defRPr>
                <a:solidFill>
                  <a:schemeClr val="tx2"/>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Slide Number Placeholder 3">
            <a:extLst>
              <a:ext uri="{FF2B5EF4-FFF2-40B4-BE49-F238E27FC236}">
                <a16:creationId xmlns:a16="http://schemas.microsoft.com/office/drawing/2014/main" id="{662512CD-68D2-4640-8934-F7F29FBCC7AB}"/>
              </a:ext>
            </a:extLst>
          </p:cNvPr>
          <p:cNvSpPr>
            <a:spLocks noGrp="1"/>
          </p:cNvSpPr>
          <p:nvPr>
            <p:ph type="sldNum" sz="quarter" idx="4294967295"/>
          </p:nvPr>
        </p:nvSpPr>
        <p:spPr>
          <a:xfrm>
            <a:off x="8534400" y="6525344"/>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1079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688" y="1009553"/>
            <a:ext cx="2127779" cy="990700"/>
          </a:xfrm>
        </p:spPr>
        <p:txBody>
          <a:bodyPr anchor="b"/>
          <a:lstStyle>
            <a:lvl1pPr algn="l">
              <a:defRPr sz="6000" b="1" cap="all"/>
            </a:lvl1pPr>
          </a:lstStyle>
          <a:p>
            <a:r>
              <a:rPr lang="en-AU" dirty="0"/>
              <a:t>1</a:t>
            </a:r>
            <a:endParaRPr lang="en-US" dirty="0"/>
          </a:p>
        </p:txBody>
      </p:sp>
      <p:sp>
        <p:nvSpPr>
          <p:cNvPr id="3" name="Text Placeholder 2"/>
          <p:cNvSpPr>
            <a:spLocks noGrp="1"/>
          </p:cNvSpPr>
          <p:nvPr>
            <p:ph type="body" idx="1"/>
          </p:nvPr>
        </p:nvSpPr>
        <p:spPr>
          <a:xfrm>
            <a:off x="674688" y="1864787"/>
            <a:ext cx="7772400" cy="1775778"/>
          </a:xfrm>
        </p:spPr>
        <p:txBody>
          <a:bodyPr anchor="t">
            <a:normAutofit/>
          </a:bodyPr>
          <a:lstStyle>
            <a:lvl1pPr marL="0" indent="0">
              <a:buNone/>
              <a:defRPr sz="2800" b="1">
                <a:solidFill>
                  <a:schemeClr val="tx2">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8" name="Rectangle 7"/>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0168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921932" y="274638"/>
            <a:ext cx="6764867" cy="792162"/>
          </a:xfrm>
        </p:spPr>
        <p:txBody>
          <a:bodyPr/>
          <a:lstStyle/>
          <a:p>
            <a:r>
              <a:rPr lang="en-AU" dirty="0"/>
              <a:t>Click to edit Master title style</a:t>
            </a:r>
            <a:endParaRPr lang="en-US" dirty="0"/>
          </a:p>
        </p:txBody>
      </p:sp>
      <p:sp>
        <p:nvSpPr>
          <p:cNvPr id="4" name="Content Placeholder 3"/>
          <p:cNvSpPr>
            <a:spLocks noGrp="1"/>
          </p:cNvSpPr>
          <p:nvPr>
            <p:ph sz="half" idx="2"/>
          </p:nvPr>
        </p:nvSpPr>
        <p:spPr>
          <a:xfrm>
            <a:off x="1921933" y="1311276"/>
            <a:ext cx="6764868" cy="4276724"/>
          </a:xfrm>
        </p:spPr>
        <p:txBody>
          <a:bodyPr/>
          <a:lstStyle>
            <a:lvl1pPr marL="342900" indent="-216000">
              <a:buClr>
                <a:schemeClr val="accent1">
                  <a:lumMod val="60000"/>
                  <a:lumOff val="40000"/>
                </a:schemeClr>
              </a:buClr>
              <a:buFont typeface="Courier New" panose="02070309020205020404" pitchFamily="49" charset="0"/>
              <a:buChar char="o"/>
              <a:defRPr sz="1800"/>
            </a:lvl1pPr>
            <a:lvl2pPr marL="800100" indent="-216000">
              <a:buClr>
                <a:schemeClr val="accent1">
                  <a:lumMod val="60000"/>
                  <a:lumOff val="40000"/>
                </a:schemeClr>
              </a:buClr>
              <a:buFont typeface="Courier New" panose="02070309020205020404" pitchFamily="49" charset="0"/>
              <a:buChar char="o"/>
              <a:defRPr sz="1800"/>
            </a:lvl2pPr>
            <a:lvl3pPr marL="1257300" indent="-216000">
              <a:buClr>
                <a:schemeClr val="accent1">
                  <a:lumMod val="60000"/>
                  <a:lumOff val="40000"/>
                </a:schemeClr>
              </a:buClr>
              <a:buFont typeface="Courier New" panose="02070309020205020404" pitchFamily="49" charset="0"/>
              <a:buChar char="o"/>
              <a:defRPr sz="1800"/>
            </a:lvl3pPr>
            <a:lvl4pPr marL="1714500" indent="-216000">
              <a:buClr>
                <a:schemeClr val="accent1">
                  <a:lumMod val="60000"/>
                  <a:lumOff val="40000"/>
                </a:schemeClr>
              </a:buClr>
              <a:buFont typeface="Courier New" panose="02070309020205020404" pitchFamily="49" charset="0"/>
              <a:buChar char="o"/>
              <a:defRPr sz="1800"/>
            </a:lvl4pPr>
            <a:lvl5pPr marL="2171700" indent="-216000">
              <a:buClr>
                <a:schemeClr val="accent1">
                  <a:lumMod val="60000"/>
                  <a:lumOff val="40000"/>
                </a:schemeClr>
              </a:buClr>
              <a:buFont typeface="Courier New" panose="02070309020205020404" pitchFamily="49" charset="0"/>
              <a:buChar char="o"/>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Slide Number Placeholder 3">
            <a:extLst>
              <a:ext uri="{FF2B5EF4-FFF2-40B4-BE49-F238E27FC236}">
                <a16:creationId xmlns:a16="http://schemas.microsoft.com/office/drawing/2014/main" id="{3367286E-9ECD-4EC7-B549-E172CAAF1054}"/>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9895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 Text Column + Image +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921932" y="274638"/>
            <a:ext cx="6764867" cy="792162"/>
          </a:xfrm>
        </p:spPr>
        <p:txBody>
          <a:bodyPr/>
          <a:lstStyle/>
          <a:p>
            <a:r>
              <a:rPr lang="en-AU" dirty="0"/>
              <a:t>Click to edit Master title style</a:t>
            </a:r>
            <a:endParaRPr lang="en-US" dirty="0"/>
          </a:p>
        </p:txBody>
      </p:sp>
      <p:sp>
        <p:nvSpPr>
          <p:cNvPr id="4" name="Content Placeholder 3"/>
          <p:cNvSpPr>
            <a:spLocks noGrp="1"/>
          </p:cNvSpPr>
          <p:nvPr>
            <p:ph sz="half" idx="2"/>
          </p:nvPr>
        </p:nvSpPr>
        <p:spPr>
          <a:xfrm>
            <a:off x="1921933" y="1308102"/>
            <a:ext cx="3134976" cy="4233716"/>
          </a:xfrm>
        </p:spPr>
        <p:txBody>
          <a:bodyPr/>
          <a:lstStyle>
            <a:lvl1pPr>
              <a:defRPr sz="1600">
                <a:solidFill>
                  <a:schemeClr val="tx2">
                    <a:lumMod val="90000"/>
                    <a:lumOff val="10000"/>
                  </a:schemeClr>
                </a:solidFill>
              </a:defRPr>
            </a:lvl1pPr>
            <a:lvl2pPr>
              <a:defRPr sz="1600">
                <a:solidFill>
                  <a:schemeClr val="tx2">
                    <a:lumMod val="90000"/>
                    <a:lumOff val="10000"/>
                  </a:schemeClr>
                </a:solidFill>
              </a:defRPr>
            </a:lvl2pPr>
            <a:lvl3pPr>
              <a:defRPr sz="1600">
                <a:solidFill>
                  <a:schemeClr val="tx2">
                    <a:lumMod val="90000"/>
                    <a:lumOff val="10000"/>
                  </a:schemeClr>
                </a:solidFill>
              </a:defRPr>
            </a:lvl3pPr>
            <a:lvl4pPr>
              <a:defRPr sz="1600">
                <a:solidFill>
                  <a:schemeClr val="tx2">
                    <a:lumMod val="90000"/>
                    <a:lumOff val="10000"/>
                  </a:schemeClr>
                </a:solidFill>
              </a:defRPr>
            </a:lvl4pPr>
            <a:lvl5pPr>
              <a:defRPr sz="1600">
                <a:solidFill>
                  <a:schemeClr val="tx2">
                    <a:lumMod val="90000"/>
                    <a:lumOff val="10000"/>
                  </a:schemeClr>
                </a:solidFil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 </a:t>
            </a:r>
            <a:endParaRPr lang="en-US" dirty="0"/>
          </a:p>
        </p:txBody>
      </p:sp>
      <p:sp>
        <p:nvSpPr>
          <p:cNvPr id="6" name="Rectangle 5"/>
          <p:cNvSpPr/>
          <p:nvPr userDrawn="1"/>
        </p:nvSpPr>
        <p:spPr>
          <a:xfrm>
            <a:off x="5418667" y="1308101"/>
            <a:ext cx="3268134" cy="4233717"/>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Content Placeholder 2"/>
          <p:cNvSpPr>
            <a:spLocks noGrp="1"/>
          </p:cNvSpPr>
          <p:nvPr>
            <p:ph sz="half" idx="1"/>
          </p:nvPr>
        </p:nvSpPr>
        <p:spPr>
          <a:xfrm>
            <a:off x="361758" y="348531"/>
            <a:ext cx="1340042" cy="5193287"/>
          </a:xfrm>
        </p:spPr>
        <p:txBody>
          <a:bodyPr>
            <a:noAutofit/>
          </a:bodyPr>
          <a:lstStyle>
            <a:lvl1pPr marL="0" indent="0">
              <a:buFontTx/>
              <a:buNone/>
              <a:defRPr sz="1000">
                <a:solidFill>
                  <a:srgbClr val="646664"/>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800"/>
            </a:lvl6pPr>
            <a:lvl7pPr>
              <a:defRPr sz="1800"/>
            </a:lvl7pPr>
            <a:lvl8pPr>
              <a:defRPr sz="1800"/>
            </a:lvl8pPr>
            <a:lvl9pPr>
              <a:defRPr sz="1800"/>
            </a:lvl9pPr>
          </a:lstStyle>
          <a:p>
            <a:pPr lvl="0"/>
            <a:r>
              <a:rPr lang="en-AU" dirty="0"/>
              <a:t>Click to edit Master text styles</a:t>
            </a:r>
          </a:p>
        </p:txBody>
      </p:sp>
      <p:sp>
        <p:nvSpPr>
          <p:cNvPr id="7" name="Slide Number Placeholder 3">
            <a:extLst>
              <a:ext uri="{FF2B5EF4-FFF2-40B4-BE49-F238E27FC236}">
                <a16:creationId xmlns:a16="http://schemas.microsoft.com/office/drawing/2014/main" id="{34D23EBB-AD80-4245-A976-EEC451C0E4D9}"/>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310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w Image +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921932" y="274638"/>
            <a:ext cx="6764867" cy="792162"/>
          </a:xfrm>
        </p:spPr>
        <p:txBody>
          <a:bodyPr/>
          <a:lstStyle/>
          <a:p>
            <a:r>
              <a:rPr lang="en-AU" dirty="0"/>
              <a:t>Click to edit Master title style</a:t>
            </a:r>
            <a:endParaRPr lang="en-US" dirty="0"/>
          </a:p>
        </p:txBody>
      </p:sp>
      <p:sp>
        <p:nvSpPr>
          <p:cNvPr id="7" name="Rectangle 6"/>
          <p:cNvSpPr/>
          <p:nvPr userDrawn="1"/>
        </p:nvSpPr>
        <p:spPr>
          <a:xfrm>
            <a:off x="2028585" y="1308102"/>
            <a:ext cx="6665911" cy="4213224"/>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Content Placeholder 2"/>
          <p:cNvSpPr>
            <a:spLocks noGrp="1"/>
          </p:cNvSpPr>
          <p:nvPr>
            <p:ph sz="half" idx="1"/>
          </p:nvPr>
        </p:nvSpPr>
        <p:spPr>
          <a:xfrm>
            <a:off x="361758" y="348531"/>
            <a:ext cx="1340042" cy="5172795"/>
          </a:xfrm>
        </p:spPr>
        <p:txBody>
          <a:bodyPr>
            <a:noAutofit/>
          </a:bodyPr>
          <a:lstStyle>
            <a:lvl1pPr marL="0" indent="0">
              <a:buFontTx/>
              <a:buNone/>
              <a:defRPr sz="1000">
                <a:solidFill>
                  <a:srgbClr val="646664"/>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800"/>
            </a:lvl6pPr>
            <a:lvl7pPr>
              <a:defRPr sz="1800"/>
            </a:lvl7pPr>
            <a:lvl8pPr>
              <a:defRPr sz="1800"/>
            </a:lvl8pPr>
            <a:lvl9pPr>
              <a:defRPr sz="1800"/>
            </a:lvl9pPr>
          </a:lstStyle>
          <a:p>
            <a:pPr lvl="0"/>
            <a:r>
              <a:rPr lang="en-AU" dirty="0"/>
              <a:t>Click to edit Master text styles</a:t>
            </a:r>
          </a:p>
        </p:txBody>
      </p:sp>
      <p:sp>
        <p:nvSpPr>
          <p:cNvPr id="5" name="Slide Number Placeholder 3">
            <a:extLst>
              <a:ext uri="{FF2B5EF4-FFF2-40B4-BE49-F238E27FC236}">
                <a16:creationId xmlns:a16="http://schemas.microsoft.com/office/drawing/2014/main" id="{BEEAB5A0-0DB3-4792-865A-40E1C858CE56}"/>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2265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no margi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562"/>
          </a:xfrm>
        </p:spPr>
        <p:txBody>
          <a:bodyPr/>
          <a:lstStyle/>
          <a:p>
            <a:r>
              <a:rPr lang="en-AU" dirty="0"/>
              <a:t>Click to edit Master title style</a:t>
            </a:r>
            <a:endParaRPr lang="en-US" dirty="0"/>
          </a:p>
        </p:txBody>
      </p:sp>
      <p:sp>
        <p:nvSpPr>
          <p:cNvPr id="3" name="Content Placeholder 2"/>
          <p:cNvSpPr>
            <a:spLocks noGrp="1"/>
          </p:cNvSpPr>
          <p:nvPr>
            <p:ph idx="1"/>
          </p:nvPr>
        </p:nvSpPr>
        <p:spPr>
          <a:xfrm>
            <a:off x="457200" y="1311276"/>
            <a:ext cx="8229600" cy="4210049"/>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Slide Number Placeholder 3">
            <a:extLst>
              <a:ext uri="{FF2B5EF4-FFF2-40B4-BE49-F238E27FC236}">
                <a16:creationId xmlns:a16="http://schemas.microsoft.com/office/drawing/2014/main" id="{860CDBD6-21E4-4794-A7A4-CC56E9A759AE}"/>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0149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Slide no margin 2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4429"/>
          </a:xfr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311276"/>
            <a:ext cx="4038600" cy="4192057"/>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311276"/>
            <a:ext cx="4038600" cy="419205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Slide Number Placeholder 3">
            <a:extLst>
              <a:ext uri="{FF2B5EF4-FFF2-40B4-BE49-F238E27FC236}">
                <a16:creationId xmlns:a16="http://schemas.microsoft.com/office/drawing/2014/main" id="{11A40899-72E8-4FD4-AA4E-9556BF163D40}"/>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6076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3921125"/>
          </a:xfrm>
          <a:prstGeom prst="rect">
            <a:avLst/>
          </a:prstGeom>
        </p:spPr>
        <p:txBody>
          <a:bodyPr vert="horz" lIns="91440" tIns="45720" rIns="91440" bIns="45720" rtlCol="0" anchor="t">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Rectangle 5"/>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51532306"/>
      </p:ext>
    </p:extLst>
  </p:cSld>
  <p:clrMap bg1="lt1" tx1="dk1" bg2="lt2" tx2="dk2" accent1="accent1" accent2="accent2" accent3="accent3" accent4="accent4" accent5="accent5" accent6="accent6" hlink="hlink" folHlink="folHlink"/>
  <p:sldLayoutIdLst>
    <p:sldLayoutId id="2147485066" r:id="rId1"/>
    <p:sldLayoutId id="2147485067" r:id="rId2"/>
    <p:sldLayoutId id="2147485068" r:id="rId3"/>
    <p:sldLayoutId id="2147485069" r:id="rId4"/>
    <p:sldLayoutId id="2147485070" r:id="rId5"/>
    <p:sldLayoutId id="2147485071" r:id="rId6"/>
    <p:sldLayoutId id="2147485072" r:id="rId7"/>
    <p:sldLayoutId id="2147485073" r:id="rId8"/>
    <p:sldLayoutId id="2147485074" r:id="rId9"/>
    <p:sldLayoutId id="2147485075" r:id="rId10"/>
    <p:sldLayoutId id="2147485076" r:id="rId11"/>
    <p:sldLayoutId id="2147485077" r:id="rId12"/>
    <p:sldLayoutId id="2147485078" r:id="rId13"/>
    <p:sldLayoutId id="2147485079" r:id="rId14"/>
  </p:sldLayoutIdLst>
  <p:txStyles>
    <p:titleStyle>
      <a:lvl1pPr algn="l" defTabSz="457200" rtl="0" eaLnBrk="1" latinLnBrk="0" hangingPunct="1">
        <a:spcBef>
          <a:spcPct val="0"/>
        </a:spcBef>
        <a:buNone/>
        <a:defRPr sz="2800" b="1" kern="1200">
          <a:solidFill>
            <a:schemeClr val="tx2">
              <a:lumMod val="90000"/>
              <a:lumOff val="10000"/>
            </a:schemeClr>
          </a:solidFill>
          <a:latin typeface="+mj-lt"/>
          <a:ea typeface="+mj-ea"/>
          <a:cs typeface="+mj-cs"/>
        </a:defRPr>
      </a:lvl1pPr>
    </p:titleStyle>
    <p:bodyStyle>
      <a:lvl1pPr marL="3429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1pPr>
      <a:lvl2pPr marL="8001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2pPr>
      <a:lvl3pPr marL="12573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3pPr>
      <a:lvl4pPr marL="17145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4pPr>
      <a:lvl5pPr marL="21717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abs.gov.au/AUSSTATS/abs@.nsf/DetailsPage/4906.02012?OpenDocument" TargetMode="External"/><Relationship Id="rId2" Type="http://schemas.openxmlformats.org/officeDocument/2006/relationships/hyperlink" Target="https://aic.gov.au/publications/rpp/rpp77" TargetMode="External"/><Relationship Id="rId1" Type="http://schemas.openxmlformats.org/officeDocument/2006/relationships/slideLayout" Target="../slideLayouts/slideLayout10.xml"/><Relationship Id="rId5" Type="http://schemas.openxmlformats.org/officeDocument/2006/relationships/hyperlink" Target="http://www.coroners.justice.nsw.gov.au/Documents/2015-2017_DVDRT_Report_October2017(online).pdf" TargetMode="External"/><Relationship Id="rId4" Type="http://schemas.openxmlformats.org/officeDocument/2006/relationships/hyperlink" Target="http://www.abc.net.au/news/2015-05-29/domestic-violence-data/6503734"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chart" Target="../charts/chart1.xm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r>
              <a:rPr lang="en-GB" altLang="en-US"/>
              <a:t>Reporting violence against women</a:t>
            </a:r>
            <a:endParaRPr lang="en-GB" altLang="en-US" dirty="0"/>
          </a:p>
        </p:txBody>
      </p:sp>
      <p:sp>
        <p:nvSpPr>
          <p:cNvPr id="5" name="Subtitle 4">
            <a:extLst>
              <a:ext uri="{FF2B5EF4-FFF2-40B4-BE49-F238E27FC236}">
                <a16:creationId xmlns:a16="http://schemas.microsoft.com/office/drawing/2014/main" id="{53105892-4228-4C2C-B758-C7834C67B7E3}"/>
              </a:ext>
            </a:extLst>
          </p:cNvPr>
          <p:cNvSpPr>
            <a:spLocks noGrp="1"/>
          </p:cNvSpPr>
          <p:nvPr>
            <p:ph type="subTitle" idx="1"/>
          </p:nvPr>
        </p:nvSpPr>
        <p:spPr/>
        <p:txBody>
          <a:bodyPr>
            <a:normAutofit/>
          </a:bodyPr>
          <a:lstStyle/>
          <a:p>
            <a:r>
              <a:rPr lang="en-AU" altLang="en-US" sz="2800" dirty="0"/>
              <a:t>Objectivity and family violence</a:t>
            </a:r>
          </a:p>
        </p:txBody>
      </p:sp>
      <p:sp>
        <p:nvSpPr>
          <p:cNvPr id="4" name="AutoShape 10" descr="data:image/jpeg;base64,/9j/4AAQSkZJRgABAQAAAQABAAD/2wCEAAkGBxQTEhUUExMWFhQXFx8aFxcYGB4cHRwYHBkXGBwdGRgcHCgiHBwmHRoXITEhJSkrLi4uICAzODMsNyktLisBCgoKDg0OGxAQGywkHyQsLCw0Lyw1LC8sLywsLCwsLSwtLCwsLCwsLCwsLCwsLCwsLCwsLCwsLCwsLCw0LCwsLP/AABEIANIAyAMBIgACEQEDEQH/xAAbAAEAAgMBAQAAAAAAAAAAAAAABAUCAwYBB//EAEMQAAEEAAUCBAMFBQUFCQAAAAEAAgMRBAUSITFBUQYTImEUcYEHIzJCkTNSkqGxFWJywdE0c4Ki8BYkQ1Oys9Lh8f/EABgBAQEBAQEAAAAAAAAAAAAAAAABAgME/8QAKREBAQACAQQBAQgDAAAAAAAAAAECESEDEjFBYVETIjJSkaGxwUJxgf/aAAwDAQACEQMRAD8A+4oiICIiAiIgIiICIiAiIgIiICKDnGNdFEXMjMkhIDGDq48Weg6krTksWKALsTJGSeGMZQb/AMRNu/RXXG11xtaLCaVrGlziGtAskmgB7lZquzPJYsQWmUOe1vDC46L7lvB+qTXsmvaVgsU2VjZG3pcLbYqx0Ne63rns48UxwP8ALDC8j8VEAD2+at8tx7J4xIzg9+QeoKtxsm1uNnKUiLTFi2Oc5jXAvb+JvUXxYWWW5aPi2+Z5ZNO06gO44NfJb1CxmC1ywyXXll31Dm1X60rNe1jLNI5HM0xmnFzbdfDbBcfnQK8UxFZlYS6ERFlBERAREQEREBERARFphxTHOe1rgSwgOA6Ei6PvXRBhmEcjmFsTwxx/ORqodSG9T81GyrK3Q7uxE0pPPmEV9AAKWWfZl8PA+UNLy0elo6uJoDb3KpPDeLzJ7w7ERRiI8g+lzfcDf9Cukl7dtyXtWWf5yYS1jG6nu4+XHA5JKn5bJI5gMrA13YG9v8j7LzFwtBM2jU9jDpA5PWh7mq+qg+Fc6dioTI+IxODi3STfHXcA+246Ka+7xE/xa/E2W4qYD4fECEAbjSbcf8d7D2peeEpMUGvjxY9bCNL+j2kdxyQR/RRfGWcTROhZh3xCR7vU15AJG1cnYE3Z/RdQrbZhJdf2tt7UeGSNznBpYXA+sCrB91tjjDfwgDrsK3UHLsmihfJIwHVId7N9SdvqVYrF16Zvwhy5pC2VsLpGiVwtrL3IXhy1vnif82jRXcXdlYT5LC+duIcy5Wig6z/Ti9yrBXcng/0KkxPiNrMYzCGN5c9t6+g5PHUbc9Fll+Y4l0pjlwuhrb+9EgLSOmltXZ7dFcaRd1v3TWvK+PL1ERZZEREBERAREQEREBERAXPeGofhMK44hwY7zHukc41ZLjvfuKV27FMDxGXDW4EhvWhya7e65T7TsulmwzTE1ztDtTmN3JGkgEDrR6LphN3tvtvCbur7dZhp2yMa9htrhbT3HQrnvGmNxMIjlhc0QsNzXzVtoV1FauN7pZZl4jbhPhozE5zZGgahsGtAaO29XddgvcPnWDzBskGqxW4d6bHdp9q/orjjZe7XCzGznXCTkmfR42OQwlzXN9J1DdpINHnf/wCl898JYsYLHPbPJQGpj3WSC4EUXfz391VYnEOwmImbhZnBodpDmn8TR36GjYtVZJJ6kk/Mkr14dGSX6V6MenJv6V0PjDFwYjHamvJiOhr3jsDTi35Bdd478T+VFG3DTN1uO5aQ4hgHN71Zr+a+YPYRyCPmsaWvspdfDX2cuvh9t8IYmeTCsdiARIb5FEtv0kjoSFdL5Nm3jOfFxMw7I9D3EBxY4289mihpB67ld34Kwc8WGDMQTr1GgTZDegJ/VePqdO483j4ebPCzm/ovlFmzCNsjYnGnvFtvg10vupS5rOctknxcRDSI4wCXnveogdzsAueMlvLGMl8ulRFS5pkLpn6visRH2DHANH007/VSSXykXSKPgYnsYGvf5jh+eqJ+YG1r1RG9ERAREQEREBERAREQVWUZX5ck8r95JX89o27MaPbk/MrTh/E0UmJOHjDnubepzR6W1zZvvtt1V2ud8JeHPhBNZBdJISHddA/CD77lblllt8t8Xdq9xLWlrg+tJBBvbYijuvlXjTwlHhGMfHI5wc7TpfRPBILSAOK3Vtm3gzGOg0HEeefN1aXEgVVXZ63vXHZcr4kybEYYxid2oEHQdRcABVgXxyF6ejjJeMnbpTV4yVUERcQ0K1gwgZuLJ7lQsrYS++gG/wBVZzGgvRledO2V9NUoUDEsUyVtdTso0yRI15bjXQyslZWphsXx2o/RdPN44xs0jDCyhYAja0uDj2c6v6VS48rv/D/jqHD4aOJ0T9bBR01R/vWTys9We+3dM571t1eW4fFjFTOle04cj7to5HbptW991eKvw2dQPMYErdUrdTGk04t+SwzTO44JYI38zOLWnsRXPsSQPqvBZbfDx2W3ws0RFhkREQEREBERAREQEREBERBXZTmomdMzh8MhY5vty0/Uf5rfFmEbpXwh3rYASPY3/wBfULScoj8/4httkrS7Sdnt6B4610PKps48PzfEjE4Z7Q/8wdxxX1BHRdJMbW5MbWPiXxe2JkzMOQ6eOtQIJDQTRPvVi/mvn+c43F4xgnlY50UdgOaymC6s/wAhuvruFyyNrnSmJgleKkcBz356LlfHXicQB2FZGLdHu47NaHWNm1uatdellJdYzl06eU3rGPnODxOgnseVbu3CrcZlE8TGvkicxjvwuI/S+x+a1xY5zRWx7WvXZvmPRZvmJz2e5UWZe/HAjcbqHJJZsqyEjBy+n5T4ey3EwxtYWueGgu0vp5NerULvlcz4DyODFPkE7jbQNDA6ru7Pc1Q/VX+XeCpMLO7EMeJBGHGNg2c80aa48f6rj1c543qxz6mU8b1XUf8AZvD+dHMGU+JoayiaAAobewJVdifDMk2NbiJ5G+XGR5UbQem41E++5r2W/Ls1nkwT5pY/JlAdQojgbHS7cfIqX4ZzU4mAPcAHAlrq4sdQvLvPHd/44fen8JOKzFrJooeXyaiB2a0WSfayApqg4fK2NmfOSXSOGmz+Vg/K0dB1PUqcud16YuvQiIogiIgIiICIiAiIgIiIBVd4fzL4jDxzUAXiyB0NkUrFRMvy9kOoMsNc4v09ATzp7AneleNLxpQ5Vn75cdisO4hoa0CIV1beonvepp+QWOT+FS5t48txEgdbHG9m7bE7WL3o8K1xmQwOmbiSCyVm+trqsAfm6EUrKOZrhbXAg8EEEfqulz/K3cvyuA+1TNXjRh9NMcNZcepBNAfLk/Rc5iMngEMtPkE8LGPeXVoJfXoA5DhfXsV9DlwM4xb5pZGOwjWEtYQDRA5AI2OxN2uVyjL45cvxWIxJc3zZPMLmiyNJOmged3OXfp5yYyT4/d1wy1irvC/g44uF0vmhlEtaKuyP3t9gtn2cNhOJcyZoc5zajsWLBOr61VH2K7bwFg4WYUOgc9wkJc5zxR1fhqhsKqlWYvCQ4LHQmHCOd5xoyajpZZo6RVA73ueOEvVuVyx/QvU3bigZt4NMWJOIa9seHY4SEi9TQ2iQ0V1r+a7jJs1jxMQliJLSSNxRBHIIUyRgcCCAQRRB4IXE5rneJgPw2EwBbRpjg0uYQerQ0V+pXHd6k17jnu58OuzPB+dE6MuLQ4USKuvqqzESswTcPFG30ySiPfncOJd87AVnlccjYYxK7VIGjW7u7qteJytkk0czySYgdDegc6rd7mgAO26xLri+GJfVTkRFhkREQEREBERAREQEREBEVRneLxQ9GGgDnH/xHuAY35tvUVZNrJtboouV4Z0cTWveZH8ueerjuaHQdgpSlRQS+KsO17op9UTxsQ9ppw7tcBTgVRRfZzEX6mzyCA76AKNc1q7fS13TmA8gGuFkuk6lx/Dw3M9fhUPjKYR4KQN2sBgHz2/papRnjcC2HDzxXA+EHWBfqN6wR1G443Vn4sj82TDwdHP1O+Q2/wDkr7F4OOVumRjXt7OAIWpZMZKsskm0bJ8fBLFeGLSxuwDRQB7VWy4/HxY/G4hjHxOggY8OO430kGy4H1HbYDYLvIIGsaGsaGtHAAofotizjn222RJlq7jTi8WyJuqR7WNH5nEAfqVDy3PIp3lsJMgaPU8A6AegDjsT7C1YPaCKIBHYoxgAoAAdgKWONM8aZIiKIIiICIiDns28aYPDyGKSQ+Y3lrWOdVi+g7Lfk3ivCYp2mGdpf+4fS76NdV/RcXhWg+IZLF+k/wDttUv7UshjbCMXE3y5o3i3M9NgmrNdQaIPzQfQ1U5J4jw+LLxBJqLK1AtLSLsDZwHYp4UzM4nCQzO/E5nq/wAQ2P8AMLhcK34HPC3iPEjbtb9//WD+qDv82zuHDGMTP0mV2lgAJLnbcAD3H6qXjMS2JjpHnSxgJcewHK4fFD4vO2N5jwceo/43V/np/RdN4x/2HE/7p39EFYPtEwH/AJrq/e8t9frS6TA4yOZgkie17HcOabBXzrwZjMMzJ3jEOjq5PS4izd0AOb7Kw+x7Byx4NxkBDXyamA7baQCa7EhB3M8zWNLnuDWgWXE0AO5J4XLP+0XAg15ji261iNxb/FSovtgxzz8PhWmmym3+/qa1o+VuJ+gXcx5LAIPh/Lb5WnTprkVW/v7oJOCxjJmCSJ7XscLDmmwVAwXiLDyzvw7JLmZeppaRwQDuRR5C88MeH48FCYo3Pc0uLreQTZ+QApcN4wHwWbYfFjaOXZ56bUx9/QtP0QfQs5zeHCx+bO/QywLonc+w3UuKQOaHDggEdNjvwuD8bt+Lx+DwQ3Y0maYew4B+gcP+Jd3PJpaXHoLQVGEZ5mMkf0jaGj5nn/NXarsjh0x2fxPJcfqrFay8rl5ERFlBERAREQEREBERB8vhmazxDI5zg0aTu4gD9m3qVv8AtJ8SRzxjB4U+fLI8ahH6qANgWNiSa+Qu11maeEMHiJDJNA1zzy63C623ohS8pyDDYb9hCxh7gb/xHdBj4Yyw4bCwwndzGjV/iO5/mVyn2uZcTFDimbPgeNx+64gg/Rwb+pXfrRjcIyVjo5GhzHCnNPBCDkfsvwjjDLi5P2mKkLyf7oJqvay5XvjH/YcT/unf0VlhMMyNjY42hrGimtHAAXuKwzZGOY8amOFOB6g9EHxjBeGRNlTcTE3/ALxDI91gbuYDwe5bVj6919N8FeIW43DNk2EjfTI0dHVyB2PIVplmWRYePy4WBjLJ0jizzyo+VZBh8M5zoImxl/4tN70SRtfuUHFfbFlby2HEsB+6tryPyglrmu+QcP5hdNkfjLCzwiR00cbgPWx7g0tPXYnce66CRgcCCAQdiDwQual8AZe52o4Zt9g5wb/CHUgucnzaLEs8yF2pmot1UQCRsavke65/7UMp8/AvIFuiPmD5DZw/hJXVYbDtjaGMaGtaKDQKAHsFlIwOBaRYIog9Qdig+d/ZXE+eSfGzbuIbCw+zQNRH/KP1XcZsbaGDl5r6dVsyzLosPGI4WBjBw0cb7lYsGqUno0UPmrFiWxtAAcBeoiiCIiAiIgIiICIiAiIg53G5niGnEvYY/Lw++hzTbgIw93r1UDua2U7HZ22Phj31H5r9NeiPuQTvw7YWdio2NwGGdK8STUZCC+LzaDjQAtl2bAG3VTcxyeOY24uHp0O0uLdTLvS6uRz77nuUGnMs8bE7T5b3gMa9xbVBrnFg5Is2OAjs9Y2F0j2uaWv8ssJbeuwANV6d7G90pOJyyN5cXA25rWmjXpY4vH8ysZspjc17SDT36yb3D9iCD0ogIIx8QM8jztJoO0EW3Z11u+9On+9dLObNjWHLYyRM/SbLfSNLjexo8dLW7+yWeV5ep431atXq1c3fH0qvZeR5PG1kbG6gI362kHfVvd971Gx7oMHZsGiUm3aJBGGgblzgygLNGy4b7KZgsQXtsscw2QWu529xsR7haJsqjc2RpB+8eHkgkEPGmi09CNIW/BYURt0guduSS42STySf+ggqMVm8jXSxAN80SMbFsaLJOHEXvWmS6/dU2XNGsdPrNNhY1526EPPff8PFLzHwQNlZiJXNY9gLWuc7SPV3BNEjeu1nutz8vif5hI1CZga/fYtAdVfxHcIIGLzsiGdwjLJYWatD6OxBLTbTRBo9ehWzNvEEcD9DgSQ0OfRaNLSSAaJBcdjs2zt8lsbkkeiRji9/mjS9znW4tAIAvoACf1Kzx2URyvD3FwdQadLq1NBsB3cAk8Udyg05lngie5vlvdoa1z3CqaHuc1pNmzu07BIsfof5Qje8jT5jmgU3XemxdnizQNDlZ47LWSPcCD941ofv0YXOb8t3FbJ8pY6XzbeDtqDXENdp/DqHWr/1tUR35/GJ/Jo3qDC627PIsDTeoiiN6rdW6rf7Li84yBx12HOYHbaq0hzm88Cuxr2U5k7TVOB1C20RuNtx3G4UGxEXgKD1EWLXg2AQa2Psed0GSIiAiIgIiIOPzvKpnjGloFOA0tMYJkqNthj7sXxsNipPiU4jW3yjIGeX6CwOP3t/mDfavx+n8VrpXvAFkgDuV61wIsGx3CDns7fMJ49HmkU30s1BpOv1HULbxyJBVcG7XmYum8815urXH5Wm/L8ux5mv8t/ivVv+HSujRBz+KxEwmcwCUgzRlpDSWiOhr9XAFg2Od1vEc2vFPBfqAqBrj6L8sGwOD6+p/wBVcog5mAzfDT+T8QZNA0+cN/Mo69Advf8Ay3wpvhrzNL9ZeW6vRrDwaoX+09ZF3z79FcErxzwKs8mh7nlBSZmNGKbLJG6SPyixpawv0P1An0gE+oULr8tbWo+PbK3DwiOJ0TNf3kbdRc2MhxA+79Q302G8ccLpUQc+2CZ8eFa90osnzSPS7Todp1kbjfT2NrVHHI5uBfKJNbCfM5FExuFvA963Pf3XSrRO6yG/qgpRFP5eLkYXmUlwhDjsAANOgHbm9yt3hnzKk1l5ZY0aw8Hj1ftPURffa7pXTfZeF423G/CCh8SYSXWHwA6pWGB5H5WuNtefZnr/AIlNOHLJsO2NpETI3tNDYV5QYCfkHfzU6KdrhbTYIBB6EG+D9ElxDW6bcBqNN9/kgosiEjg4Sef5hjIl1WGeYSf2ZPtdFm1Ve6jwsezDYNpE4jEdShgf5gcGANBr11q1cf3ei6KfGxsNOeAauvbuVi/MIxy8AUDfQA1VngXauqulXDFO4YMSGQGiZtJqyGgtDyPfkDqmLdK1mKIbIfvBo07HTpjBLaBJA9XAJ5pWjMwjJADtzZGx6c3tt15XkGYse/Q0my3VuCNroHfv0TVNVC8MvkMbxJr2kOnUHD0UCK1+ojnndXCIogiIgIiIKvMIvvozWv0uAaTTbGmiAdr591BfiJYtYBYPV22Bc3UfoNgANySV0Dmg1Y44XpC1MmpVLjczlAIaA0g0XEGhdlte+kcb7kBeYnGzlr9LdIpzWmjqsNBvbj8wruFeIndPob+FNLipjYjAJJcb0mqDAW9eXHb/APFl8RIZWkhzWatIB2sFpN11Pz42rqrdRxgxr1W472G3sCdiQO6bhtDxRm1OAvS0h1gDcEj011oBx/hUctmsvpxIJ0tP71SAEAcN3YPerV4idybUcWHxFNpzgAHONkW52phaDzpBp+3us8Rh5XB9NIJNE6hZZfDRdAUBd+6uUTuXuVOOa8YV7T6XBukEG+wBtR/7GdeqgTX4dRr8TTV/IG3c7nurkN1c8du62gJ3WHdpTQ5Q8OsyUNthdUQdddrNV2AWceVO1N1OBa0AdbpuqgO13ZPsFbIndU7qp4smprWkjSNFgdRGXUPkb3+q0T4QNIbrJcNIY2q21WCD1AHPy36K/XlJ3Ve6q/G5WJHOdYs6eRY9Gvnff8V17LRjcq22JIttgCyaLbc7o47DalcIkyqd1VhyZlu9TvUKPFkkEWXfUmuLUmHB6XB2ol1U4mt+o2raulKUindTdERFEEREBERAREQEREBERAREQFqcbNDjr/os3b7D9V61tcIPQEREBERAREQEREBERAREQEREBERAREQEREBERAREQEREBERAREQEREBERAREQEREBERARE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BB3A-D561-4873-BFC6-72502F8F45AE}"/>
              </a:ext>
            </a:extLst>
          </p:cNvPr>
          <p:cNvSpPr>
            <a:spLocks noGrp="1"/>
          </p:cNvSpPr>
          <p:nvPr>
            <p:ph type="title"/>
          </p:nvPr>
        </p:nvSpPr>
        <p:spPr/>
        <p:txBody>
          <a:bodyPr/>
          <a:lstStyle/>
          <a:p>
            <a:r>
              <a:rPr lang="en-AU"/>
              <a:t>The true meaning of objectivity</a:t>
            </a:r>
            <a:endParaRPr lang="en-AU" dirty="0"/>
          </a:p>
        </p:txBody>
      </p:sp>
      <p:sp>
        <p:nvSpPr>
          <p:cNvPr id="6" name="Slide Number Placeholder 3">
            <a:extLst>
              <a:ext uri="{FF2B5EF4-FFF2-40B4-BE49-F238E27FC236}">
                <a16:creationId xmlns:a16="http://schemas.microsoft.com/office/drawing/2014/main" id="{3CD09E0A-749F-4D03-A607-578F38F3D4AB}"/>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10</a:t>
            </a:fld>
            <a:endParaRPr lang="en-US" dirty="0"/>
          </a:p>
        </p:txBody>
      </p:sp>
      <p:sp>
        <p:nvSpPr>
          <p:cNvPr id="3" name="Content Placeholder 2">
            <a:extLst>
              <a:ext uri="{FF2B5EF4-FFF2-40B4-BE49-F238E27FC236}">
                <a16:creationId xmlns:a16="http://schemas.microsoft.com/office/drawing/2014/main" id="{79C33DC0-9EA9-4147-B279-75DEF62FBE37}"/>
              </a:ext>
            </a:extLst>
          </p:cNvPr>
          <p:cNvSpPr>
            <a:spLocks noGrp="1"/>
          </p:cNvSpPr>
          <p:nvPr>
            <p:ph sz="half" idx="4294967295"/>
          </p:nvPr>
        </p:nvSpPr>
        <p:spPr>
          <a:xfrm>
            <a:off x="457200" y="1310400"/>
            <a:ext cx="6764337" cy="4276725"/>
          </a:xfrm>
        </p:spPr>
        <p:txBody>
          <a:bodyPr lIns="0"/>
          <a:lstStyle/>
          <a:p>
            <a:pPr>
              <a:buClr>
                <a:srgbClr val="A6CB46"/>
              </a:buClr>
              <a:buFont typeface="Courier New" panose="02070309020205020404" pitchFamily="49" charset="0"/>
              <a:buChar char="o"/>
            </a:pPr>
            <a:r>
              <a:rPr lang="en-AU" dirty="0"/>
              <a:t>Find credible sources of evidence</a:t>
            </a:r>
          </a:p>
          <a:p>
            <a:pPr>
              <a:buClr>
                <a:srgbClr val="A6CB46"/>
              </a:buClr>
              <a:buFont typeface="Courier New" panose="02070309020205020404" pitchFamily="49" charset="0"/>
              <a:buChar char="o"/>
            </a:pPr>
            <a:endParaRPr lang="en-AU" dirty="0"/>
          </a:p>
          <a:p>
            <a:pPr>
              <a:buClr>
                <a:srgbClr val="A6CB46"/>
              </a:buClr>
              <a:buFont typeface="Courier New" panose="02070309020205020404" pitchFamily="49" charset="0"/>
              <a:buChar char="o"/>
            </a:pPr>
            <a:r>
              <a:rPr lang="en-AU" dirty="0"/>
              <a:t>Take the time to learn what the evidence says</a:t>
            </a:r>
          </a:p>
          <a:p>
            <a:pPr>
              <a:buClr>
                <a:srgbClr val="A6CB46"/>
              </a:buClr>
              <a:buFont typeface="Courier New" panose="02070309020205020404" pitchFamily="49" charset="0"/>
              <a:buChar char="o"/>
            </a:pPr>
            <a:endParaRPr lang="en-AU" dirty="0"/>
          </a:p>
          <a:p>
            <a:pPr>
              <a:buClr>
                <a:srgbClr val="A6CB46"/>
              </a:buClr>
              <a:buFont typeface="Courier New" panose="02070309020205020404" pitchFamily="49" charset="0"/>
              <a:buChar char="o"/>
            </a:pPr>
            <a:r>
              <a:rPr lang="en-AU" dirty="0"/>
              <a:t>Report in line with that evidence</a:t>
            </a:r>
          </a:p>
          <a:p>
            <a:pPr>
              <a:buClr>
                <a:srgbClr val="A6CB46"/>
              </a:buClr>
              <a:buFont typeface="Courier New" panose="02070309020205020404" pitchFamily="49" charset="0"/>
              <a:buChar char="o"/>
            </a:pPr>
            <a:endParaRPr lang="en-AU" dirty="0"/>
          </a:p>
          <a:p>
            <a:endParaRPr lang="en-AU" dirty="0"/>
          </a:p>
        </p:txBody>
      </p:sp>
    </p:spTree>
    <p:extLst>
      <p:ext uri="{BB962C8B-B14F-4D97-AF65-F5344CB8AC3E}">
        <p14:creationId xmlns:p14="http://schemas.microsoft.com/office/powerpoint/2010/main" val="333932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Objectivity?</a:t>
            </a:r>
            <a:endParaRPr lang="en-AU" dirty="0"/>
          </a:p>
        </p:txBody>
      </p:sp>
      <p:sp>
        <p:nvSpPr>
          <p:cNvPr id="8" name="Slide Number Placeholder 3">
            <a:extLst>
              <a:ext uri="{FF2B5EF4-FFF2-40B4-BE49-F238E27FC236}">
                <a16:creationId xmlns:a16="http://schemas.microsoft.com/office/drawing/2014/main" id="{EEFA7FE8-3124-40CB-B27F-2DD7AD391A83}"/>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2</a:t>
            </a:fld>
            <a:endParaRPr lang="en-US" dirty="0"/>
          </a:p>
        </p:txBody>
      </p:sp>
      <p:sp>
        <p:nvSpPr>
          <p:cNvPr id="3" name="Content Placeholder 2"/>
          <p:cNvSpPr>
            <a:spLocks noGrp="1"/>
          </p:cNvSpPr>
          <p:nvPr>
            <p:ph sz="half" idx="4294967295"/>
          </p:nvPr>
        </p:nvSpPr>
        <p:spPr>
          <a:xfrm>
            <a:off x="457200" y="1310400"/>
            <a:ext cx="6764337" cy="4276725"/>
          </a:xfrm>
        </p:spPr>
        <p:txBody>
          <a:bodyPr lIns="0"/>
          <a:lstStyle/>
          <a:p>
            <a:pPr>
              <a:buClr>
                <a:srgbClr val="A6CB46"/>
              </a:buClr>
              <a:buFont typeface="Courier New" panose="02070309020205020404" pitchFamily="49" charset="0"/>
              <a:buChar char="o"/>
            </a:pPr>
            <a:r>
              <a:rPr lang="en-US" dirty="0"/>
              <a:t>Impartial</a:t>
            </a:r>
          </a:p>
          <a:p>
            <a:pPr>
              <a:buClr>
                <a:srgbClr val="A6CB46"/>
              </a:buClr>
              <a:buFont typeface="Courier New" panose="02070309020205020404" pitchFamily="49" charset="0"/>
              <a:buChar char="o"/>
            </a:pPr>
            <a:endParaRPr lang="en-US" dirty="0"/>
          </a:p>
          <a:p>
            <a:pPr>
              <a:buClr>
                <a:srgbClr val="A6CB46"/>
              </a:buClr>
              <a:buFont typeface="Courier New" panose="02070309020205020404" pitchFamily="49" charset="0"/>
              <a:buChar char="o"/>
            </a:pPr>
            <a:r>
              <a:rPr lang="en-US" dirty="0"/>
              <a:t>Disinterested</a:t>
            </a:r>
          </a:p>
          <a:p>
            <a:pPr>
              <a:buClr>
                <a:srgbClr val="A6CB46"/>
              </a:buClr>
              <a:buFont typeface="Courier New" panose="02070309020205020404" pitchFamily="49" charset="0"/>
              <a:buChar char="o"/>
            </a:pPr>
            <a:endParaRPr lang="en-US" dirty="0"/>
          </a:p>
          <a:p>
            <a:pPr>
              <a:buClr>
                <a:srgbClr val="A6CB46"/>
              </a:buClr>
              <a:buFont typeface="Courier New" panose="02070309020205020404" pitchFamily="49" charset="0"/>
              <a:buChar char="o"/>
            </a:pPr>
            <a:r>
              <a:rPr lang="en-US" dirty="0"/>
              <a:t>Balanced</a:t>
            </a:r>
          </a:p>
          <a:p>
            <a:pPr>
              <a:buClr>
                <a:srgbClr val="A6CB46"/>
              </a:buClr>
              <a:buFont typeface="Courier New" panose="02070309020205020404" pitchFamily="49" charset="0"/>
              <a:buChar char="o"/>
            </a:pPr>
            <a:endParaRPr lang="en-US" dirty="0"/>
          </a:p>
          <a:p>
            <a:pPr>
              <a:buClr>
                <a:srgbClr val="A6CB46"/>
              </a:buClr>
              <a:buFont typeface="Courier New" panose="02070309020205020404" pitchFamily="49" charset="0"/>
              <a:buChar char="o"/>
            </a:pPr>
            <a:r>
              <a:rPr lang="en-US" dirty="0"/>
              <a:t>Unbiased</a:t>
            </a:r>
          </a:p>
          <a:p>
            <a:pPr>
              <a:buClr>
                <a:srgbClr val="A6CB46"/>
              </a:buClr>
              <a:buFont typeface="Courier New" panose="02070309020205020404" pitchFamily="49" charset="0"/>
              <a:buChar char="o"/>
            </a:pPr>
            <a:endParaRPr lang="en-US" dirty="0"/>
          </a:p>
          <a:p>
            <a:pPr>
              <a:buClr>
                <a:srgbClr val="A6CB46"/>
              </a:buClr>
              <a:buFont typeface="Courier New" panose="02070309020205020404" pitchFamily="49" charset="0"/>
              <a:buChar char="o"/>
            </a:pPr>
            <a:r>
              <a:rPr lang="en-US" dirty="0"/>
              <a:t>Straight down the middle</a:t>
            </a:r>
          </a:p>
          <a:p>
            <a:pPr>
              <a:buClr>
                <a:srgbClr val="A6CB46"/>
              </a:buClr>
              <a:buFont typeface="Courier New" panose="02070309020205020404" pitchFamily="49" charset="0"/>
              <a:buChar char="o"/>
            </a:pPr>
            <a:endParaRPr lang="en-US" dirty="0"/>
          </a:p>
          <a:p>
            <a:pPr>
              <a:buClr>
                <a:srgbClr val="A6CB46"/>
              </a:buClr>
              <a:buFont typeface="Courier New" panose="02070309020205020404" pitchFamily="49" charset="0"/>
              <a:buChar char="o"/>
            </a:pPr>
            <a:r>
              <a:rPr lang="en-US" dirty="0"/>
              <a:t>Fair</a:t>
            </a:r>
          </a:p>
          <a:p>
            <a:endParaRPr lang="en-AU" dirty="0"/>
          </a:p>
        </p:txBody>
      </p:sp>
    </p:spTree>
    <p:extLst>
      <p:ext uri="{BB962C8B-B14F-4D97-AF65-F5344CB8AC3E}">
        <p14:creationId xmlns:p14="http://schemas.microsoft.com/office/powerpoint/2010/main" val="407824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Balance?</a:t>
            </a:r>
            <a:endParaRPr lang="en-AU" dirty="0"/>
          </a:p>
        </p:txBody>
      </p:sp>
      <p:sp>
        <p:nvSpPr>
          <p:cNvPr id="6" name="Slide Number Placeholder 3">
            <a:extLst>
              <a:ext uri="{FF2B5EF4-FFF2-40B4-BE49-F238E27FC236}">
                <a16:creationId xmlns:a16="http://schemas.microsoft.com/office/drawing/2014/main" id="{06971637-F89A-44CA-8BB4-873F255F7E13}"/>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3</a:t>
            </a:fld>
            <a:endParaRPr lang="en-US" dirty="0"/>
          </a:p>
        </p:txBody>
      </p:sp>
      <p:sp>
        <p:nvSpPr>
          <p:cNvPr id="3" name="Content Placeholder 2"/>
          <p:cNvSpPr>
            <a:spLocks noGrp="1"/>
          </p:cNvSpPr>
          <p:nvPr>
            <p:ph sz="half" idx="4294967295"/>
          </p:nvPr>
        </p:nvSpPr>
        <p:spPr>
          <a:xfrm>
            <a:off x="457200" y="1310400"/>
            <a:ext cx="6764337" cy="4276725"/>
          </a:xfrm>
        </p:spPr>
        <p:txBody>
          <a:bodyPr lIns="0"/>
          <a:lstStyle/>
          <a:p>
            <a:pPr>
              <a:buClr>
                <a:srgbClr val="A6CB46"/>
              </a:buClr>
              <a:buFont typeface="Courier New" panose="02070309020205020404" pitchFamily="49" charset="0"/>
              <a:buChar char="o"/>
            </a:pPr>
            <a:r>
              <a:rPr lang="en-US" dirty="0"/>
              <a:t>Tobacco lobby v public health</a:t>
            </a:r>
          </a:p>
          <a:p>
            <a:pPr>
              <a:buClr>
                <a:srgbClr val="A6CB46"/>
              </a:buClr>
              <a:buFont typeface="Courier New" panose="02070309020205020404" pitchFamily="49" charset="0"/>
              <a:buChar char="o"/>
            </a:pPr>
            <a:endParaRPr lang="en-US" dirty="0"/>
          </a:p>
          <a:p>
            <a:pPr>
              <a:buClr>
                <a:srgbClr val="A6CB46"/>
              </a:buClr>
              <a:buFont typeface="Courier New" panose="02070309020205020404" pitchFamily="49" charset="0"/>
              <a:buChar char="o"/>
            </a:pPr>
            <a:r>
              <a:rPr lang="en-US" dirty="0"/>
              <a:t>Climate change v climate change sceptics?</a:t>
            </a:r>
          </a:p>
          <a:p>
            <a:pPr>
              <a:buClr>
                <a:srgbClr val="A6CB46"/>
              </a:buClr>
              <a:buFont typeface="Courier New" panose="02070309020205020404" pitchFamily="49" charset="0"/>
              <a:buChar char="o"/>
            </a:pPr>
            <a:endParaRPr lang="en-US" dirty="0"/>
          </a:p>
          <a:p>
            <a:pPr>
              <a:buClr>
                <a:srgbClr val="A6CB46"/>
              </a:buClr>
              <a:buFont typeface="Courier New" panose="02070309020205020404" pitchFamily="49" charset="0"/>
              <a:buChar char="o"/>
            </a:pPr>
            <a:r>
              <a:rPr lang="en-US" dirty="0"/>
              <a:t>Holocaust deniers v Holocaust survivors?</a:t>
            </a:r>
          </a:p>
          <a:p>
            <a:pPr>
              <a:buClr>
                <a:srgbClr val="A6CB46"/>
              </a:buClr>
              <a:buFont typeface="Courier New" panose="02070309020205020404" pitchFamily="49" charset="0"/>
              <a:buChar char="o"/>
            </a:pPr>
            <a:endParaRPr lang="en-US" dirty="0"/>
          </a:p>
          <a:p>
            <a:pPr>
              <a:buClr>
                <a:srgbClr val="A6CB46"/>
              </a:buClr>
              <a:buFont typeface="Courier New" panose="02070309020205020404" pitchFamily="49" charset="0"/>
              <a:buChar char="o"/>
            </a:pPr>
            <a:r>
              <a:rPr lang="en-US" dirty="0"/>
              <a:t>Creation v evolution?</a:t>
            </a:r>
          </a:p>
          <a:p>
            <a:pPr>
              <a:buClr>
                <a:srgbClr val="A6CB46"/>
              </a:buClr>
              <a:buFont typeface="Courier New" panose="02070309020205020404" pitchFamily="49" charset="0"/>
              <a:buChar char="o"/>
            </a:pPr>
            <a:endParaRPr lang="en-US" dirty="0"/>
          </a:p>
          <a:p>
            <a:pPr>
              <a:buClr>
                <a:srgbClr val="A6CB46"/>
              </a:buClr>
              <a:buFont typeface="Courier New" panose="02070309020205020404" pitchFamily="49" charset="0"/>
              <a:buChar char="o"/>
            </a:pPr>
            <a:r>
              <a:rPr lang="en-US" dirty="0"/>
              <a:t>Abusers and abused?</a:t>
            </a:r>
          </a:p>
          <a:p>
            <a:endParaRPr lang="en-AU" dirty="0"/>
          </a:p>
        </p:txBody>
      </p:sp>
    </p:spTree>
    <p:extLst>
      <p:ext uri="{BB962C8B-B14F-4D97-AF65-F5344CB8AC3E}">
        <p14:creationId xmlns:p14="http://schemas.microsoft.com/office/powerpoint/2010/main" val="380495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algn="ctr"/>
            <a:r>
              <a:rPr lang="en-US" dirty="0"/>
              <a:t>“Fairness and balance take on a new meaning. Rather than high principles, they are really techniques – devices – to help guide journalists in the development and verification of their accounts. They should never be pursued for their own sake or invoked as journalism’s goal. Their value is in helping us to get closer to more thorough verification and a reliable version of events.”</a:t>
            </a:r>
            <a:endParaRPr lang="en-AU" dirty="0"/>
          </a:p>
        </p:txBody>
      </p:sp>
      <p:sp>
        <p:nvSpPr>
          <p:cNvPr id="7" name="Text Placeholder 6">
            <a:extLst>
              <a:ext uri="{FF2B5EF4-FFF2-40B4-BE49-F238E27FC236}">
                <a16:creationId xmlns:a16="http://schemas.microsoft.com/office/drawing/2014/main" id="{C894D4F2-A9FF-4375-85F6-07801AE81D76}"/>
              </a:ext>
            </a:extLst>
          </p:cNvPr>
          <p:cNvSpPr>
            <a:spLocks noGrp="1"/>
          </p:cNvSpPr>
          <p:nvPr>
            <p:ph type="body" idx="10"/>
          </p:nvPr>
        </p:nvSpPr>
        <p:spPr/>
        <p:txBody>
          <a:bodyPr/>
          <a:lstStyle/>
          <a:p>
            <a:pPr algn="ctr"/>
            <a:r>
              <a:rPr lang="en-US" dirty="0"/>
              <a:t>Bill Kovach and Tom </a:t>
            </a:r>
            <a:r>
              <a:rPr lang="en-US" dirty="0" err="1"/>
              <a:t>Rosenstiel</a:t>
            </a:r>
            <a:endParaRPr lang="en-US" dirty="0"/>
          </a:p>
          <a:p>
            <a:endParaRPr lang="en-AU" dirty="0"/>
          </a:p>
        </p:txBody>
      </p:sp>
    </p:spTree>
    <p:extLst>
      <p:ext uri="{BB962C8B-B14F-4D97-AF65-F5344CB8AC3E}">
        <p14:creationId xmlns:p14="http://schemas.microsoft.com/office/powerpoint/2010/main" val="3619968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discipline of verification</a:t>
            </a:r>
            <a:endParaRPr lang="en-AU" dirty="0"/>
          </a:p>
        </p:txBody>
      </p:sp>
      <p:sp>
        <p:nvSpPr>
          <p:cNvPr id="6" name="Slide Number Placeholder 3">
            <a:extLst>
              <a:ext uri="{FF2B5EF4-FFF2-40B4-BE49-F238E27FC236}">
                <a16:creationId xmlns:a16="http://schemas.microsoft.com/office/drawing/2014/main" id="{E0F64828-2E86-4E2A-847B-3D9B89EA7D55}"/>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5</a:t>
            </a:fld>
            <a:endParaRPr lang="en-US" dirty="0"/>
          </a:p>
        </p:txBody>
      </p:sp>
      <p:sp>
        <p:nvSpPr>
          <p:cNvPr id="3" name="Content Placeholder 2"/>
          <p:cNvSpPr>
            <a:spLocks noGrp="1"/>
          </p:cNvSpPr>
          <p:nvPr>
            <p:ph sz="half" idx="4294967295"/>
          </p:nvPr>
        </p:nvSpPr>
        <p:spPr>
          <a:xfrm>
            <a:off x="457200" y="1310400"/>
            <a:ext cx="6764337" cy="4276725"/>
          </a:xfrm>
        </p:spPr>
        <p:txBody>
          <a:bodyPr lIns="0"/>
          <a:lstStyle/>
          <a:p>
            <a:pPr>
              <a:buClr>
                <a:srgbClr val="A6CB46"/>
              </a:buClr>
              <a:buFont typeface="Courier New" panose="02070309020205020404" pitchFamily="49" charset="0"/>
              <a:buChar char="o"/>
            </a:pPr>
            <a:r>
              <a:rPr lang="en-US" dirty="0"/>
              <a:t>Balance – can lead to distortion</a:t>
            </a:r>
          </a:p>
          <a:p>
            <a:pPr>
              <a:buClr>
                <a:srgbClr val="A6CB46"/>
              </a:buClr>
              <a:buFont typeface="Courier New" panose="02070309020205020404" pitchFamily="49" charset="0"/>
              <a:buChar char="o"/>
            </a:pPr>
            <a:endParaRPr lang="en-US" dirty="0"/>
          </a:p>
          <a:p>
            <a:pPr>
              <a:buClr>
                <a:srgbClr val="A6CB46"/>
              </a:buClr>
              <a:buFont typeface="Courier New" panose="02070309020205020404" pitchFamily="49" charset="0"/>
              <a:buChar char="o"/>
            </a:pPr>
            <a:r>
              <a:rPr lang="en-US" dirty="0"/>
              <a:t>Fairness – does not mean being even-handed, but fair to the FACTS</a:t>
            </a:r>
          </a:p>
          <a:p>
            <a:pPr>
              <a:buClr>
                <a:srgbClr val="A6CB46"/>
              </a:buClr>
              <a:buFont typeface="Courier New" panose="02070309020205020404" pitchFamily="49" charset="0"/>
              <a:buChar char="o"/>
            </a:pPr>
            <a:endParaRPr lang="en-US" dirty="0"/>
          </a:p>
          <a:p>
            <a:pPr>
              <a:buClr>
                <a:srgbClr val="A6CB46"/>
              </a:buClr>
              <a:buFont typeface="Courier New" panose="02070309020205020404" pitchFamily="49" charset="0"/>
              <a:buChar char="o"/>
            </a:pPr>
            <a:r>
              <a:rPr lang="en-US" dirty="0"/>
              <a:t>Passion is not wrong – but minds must stay open. The evidence must be heeded</a:t>
            </a:r>
          </a:p>
          <a:p>
            <a:endParaRPr lang="en-AU" dirty="0"/>
          </a:p>
        </p:txBody>
      </p:sp>
    </p:spTree>
    <p:extLst>
      <p:ext uri="{BB962C8B-B14F-4D97-AF65-F5344CB8AC3E}">
        <p14:creationId xmlns:p14="http://schemas.microsoft.com/office/powerpoint/2010/main" val="1824999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E9E6AD-B7CF-40CB-993F-89F0CC0A156D}"/>
              </a:ext>
            </a:extLst>
          </p:cNvPr>
          <p:cNvPicPr>
            <a:picLocks noChangeAspect="1"/>
          </p:cNvPicPr>
          <p:nvPr/>
        </p:nvPicPr>
        <p:blipFill>
          <a:blip r:embed="rId2"/>
          <a:stretch>
            <a:fillRect/>
          </a:stretch>
        </p:blipFill>
        <p:spPr>
          <a:xfrm>
            <a:off x="0" y="265457"/>
            <a:ext cx="9144000" cy="6327086"/>
          </a:xfrm>
          <a:prstGeom prst="rect">
            <a:avLst/>
          </a:prstGeom>
        </p:spPr>
      </p:pic>
    </p:spTree>
    <p:extLst>
      <p:ext uri="{BB962C8B-B14F-4D97-AF65-F5344CB8AC3E}">
        <p14:creationId xmlns:p14="http://schemas.microsoft.com/office/powerpoint/2010/main" val="327439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811A16-D274-41C9-BA9F-BA663238D852}"/>
              </a:ext>
            </a:extLst>
          </p:cNvPr>
          <p:cNvPicPr>
            <a:picLocks noChangeAspect="1"/>
          </p:cNvPicPr>
          <p:nvPr/>
        </p:nvPicPr>
        <p:blipFill>
          <a:blip r:embed="rId2"/>
          <a:stretch>
            <a:fillRect/>
          </a:stretch>
        </p:blipFill>
        <p:spPr>
          <a:xfrm>
            <a:off x="0" y="-1"/>
            <a:ext cx="9144000" cy="7744626"/>
          </a:xfrm>
          <a:prstGeom prst="rect">
            <a:avLst/>
          </a:prstGeom>
        </p:spPr>
      </p:pic>
    </p:spTree>
    <p:extLst>
      <p:ext uri="{BB962C8B-B14F-4D97-AF65-F5344CB8AC3E}">
        <p14:creationId xmlns:p14="http://schemas.microsoft.com/office/powerpoint/2010/main" val="61826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C8750-B390-4C71-878A-CB48B0C968F9}"/>
              </a:ext>
            </a:extLst>
          </p:cNvPr>
          <p:cNvSpPr>
            <a:spLocks noGrp="1"/>
          </p:cNvSpPr>
          <p:nvPr>
            <p:ph type="title"/>
          </p:nvPr>
        </p:nvSpPr>
        <p:spPr/>
        <p:txBody>
          <a:bodyPr/>
          <a:lstStyle/>
          <a:p>
            <a:r>
              <a:rPr lang="en-AU"/>
              <a:t>The evidence</a:t>
            </a:r>
            <a:endParaRPr lang="en-AU" dirty="0"/>
          </a:p>
        </p:txBody>
      </p:sp>
      <p:sp>
        <p:nvSpPr>
          <p:cNvPr id="6" name="Slide Number Placeholder 3">
            <a:extLst>
              <a:ext uri="{FF2B5EF4-FFF2-40B4-BE49-F238E27FC236}">
                <a16:creationId xmlns:a16="http://schemas.microsoft.com/office/drawing/2014/main" id="{B5137175-45B1-49D4-B5BA-FB1EAA4AE864}"/>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8</a:t>
            </a:fld>
            <a:endParaRPr lang="en-US" dirty="0"/>
          </a:p>
        </p:txBody>
      </p:sp>
      <p:sp>
        <p:nvSpPr>
          <p:cNvPr id="3" name="Content Placeholder 2">
            <a:extLst>
              <a:ext uri="{FF2B5EF4-FFF2-40B4-BE49-F238E27FC236}">
                <a16:creationId xmlns:a16="http://schemas.microsoft.com/office/drawing/2014/main" id="{E79B9CB8-75E0-4845-848D-A89E827E416D}"/>
              </a:ext>
            </a:extLst>
          </p:cNvPr>
          <p:cNvSpPr>
            <a:spLocks noGrp="1"/>
          </p:cNvSpPr>
          <p:nvPr>
            <p:ph sz="half" idx="4294967295"/>
          </p:nvPr>
        </p:nvSpPr>
        <p:spPr>
          <a:xfrm>
            <a:off x="457200" y="1310400"/>
            <a:ext cx="6764337" cy="4276725"/>
          </a:xfrm>
        </p:spPr>
        <p:txBody>
          <a:bodyPr lIns="0">
            <a:normAutofit lnSpcReduction="10000"/>
          </a:bodyPr>
          <a:lstStyle/>
          <a:p>
            <a:pPr marL="126900" indent="0">
              <a:buNone/>
            </a:pPr>
            <a:r>
              <a:rPr lang="en-AU" dirty="0">
                <a:hlinkClick r:id="rId2"/>
              </a:rPr>
              <a:t>Australian Institute of Criminology</a:t>
            </a:r>
            <a:endParaRPr lang="en-AU" dirty="0"/>
          </a:p>
          <a:p>
            <a:pPr marL="126900" indent="0">
              <a:buNone/>
            </a:pPr>
            <a:r>
              <a:rPr lang="en-AU" dirty="0"/>
              <a:t>Women continue to be over-represented as victims of intimate partner homicide, accounting for 79% of all intimate partner homicides.</a:t>
            </a:r>
          </a:p>
          <a:p>
            <a:pPr marL="126900" indent="0">
              <a:buNone/>
            </a:pPr>
            <a:r>
              <a:rPr lang="en-AU" dirty="0">
                <a:hlinkClick r:id="rId3"/>
              </a:rPr>
              <a:t>Australian Bureau of Statistics Personal Safety Survey</a:t>
            </a:r>
            <a:endParaRPr lang="en-AU" dirty="0"/>
          </a:p>
          <a:p>
            <a:pPr marL="126900" indent="0">
              <a:buNone/>
            </a:pPr>
            <a:r>
              <a:rPr lang="en-AU" dirty="0"/>
              <a:t>In 2012, 17% of all women and 5% of men had experienced violence by a partner since the age of 15.</a:t>
            </a:r>
          </a:p>
          <a:p>
            <a:pPr marL="126900" indent="0">
              <a:buNone/>
            </a:pPr>
            <a:r>
              <a:rPr lang="en-AU" dirty="0">
                <a:hlinkClick r:id="rId4"/>
              </a:rPr>
              <a:t>Police and crime statistics</a:t>
            </a:r>
            <a:endParaRPr lang="en-AU" dirty="0"/>
          </a:p>
          <a:p>
            <a:pPr marL="126900" indent="0">
              <a:buNone/>
            </a:pPr>
            <a:r>
              <a:rPr lang="en-AU" dirty="0"/>
              <a:t>Police across Australia dealt with 239,846 domestic violence incidents in 2015, an estimated 657 domestic violence matters on average every day of the year (or one every two minutes) – calculated for police data sourced across all states and territories.</a:t>
            </a:r>
          </a:p>
          <a:p>
            <a:pPr marL="126900" indent="0">
              <a:buNone/>
            </a:pPr>
            <a:r>
              <a:rPr lang="en-AU" dirty="0">
                <a:hlinkClick r:id="rId5"/>
              </a:rPr>
              <a:t>NSW Coroner’s Court Domestic Violence Review Team</a:t>
            </a:r>
            <a:endParaRPr lang="en-AU" dirty="0"/>
          </a:p>
          <a:p>
            <a:pPr marL="126900" indent="0">
              <a:buNone/>
            </a:pPr>
            <a:r>
              <a:rPr lang="en-AU" dirty="0"/>
              <a:t>Between 2000 and 2014, 159 women were killed by men who abused them, but not one man was killed by an abusive female partner.</a:t>
            </a:r>
          </a:p>
        </p:txBody>
      </p:sp>
    </p:spTree>
    <p:extLst>
      <p:ext uri="{BB962C8B-B14F-4D97-AF65-F5344CB8AC3E}">
        <p14:creationId xmlns:p14="http://schemas.microsoft.com/office/powerpoint/2010/main" val="253263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C96C0752-B464-458E-9EAC-D01A287665C6}"/>
              </a:ext>
            </a:extLst>
          </p:cNvPr>
          <p:cNvSpPr/>
          <p:nvPr/>
        </p:nvSpPr>
        <p:spPr>
          <a:xfrm>
            <a:off x="0" y="0"/>
            <a:ext cx="914399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4" name="Slide Number Placeholder 3">
            <a:extLst>
              <a:ext uri="{FF2B5EF4-FFF2-40B4-BE49-F238E27FC236}">
                <a16:creationId xmlns:a16="http://schemas.microsoft.com/office/drawing/2014/main" id="{3DBA4831-9416-4511-A3C0-1A937C1E91C9}"/>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9</a:t>
            </a:fld>
            <a:endParaRPr lang="en-US" dirty="0"/>
          </a:p>
        </p:txBody>
      </p:sp>
      <p:sp>
        <p:nvSpPr>
          <p:cNvPr id="33" name="Title 1">
            <a:extLst>
              <a:ext uri="{FF2B5EF4-FFF2-40B4-BE49-F238E27FC236}">
                <a16:creationId xmlns:a16="http://schemas.microsoft.com/office/drawing/2014/main" id="{8CFDF106-A470-AB4A-B82E-0DAF1E42299C}"/>
              </a:ext>
            </a:extLst>
          </p:cNvPr>
          <p:cNvSpPr txBox="1">
            <a:spLocks/>
          </p:cNvSpPr>
          <p:nvPr/>
        </p:nvSpPr>
        <p:spPr>
          <a:xfrm>
            <a:off x="457200" y="273600"/>
            <a:ext cx="6772275" cy="809095"/>
          </a:xfrm>
          <a:prstGeom prst="rect">
            <a:avLst/>
          </a:prstGeom>
        </p:spPr>
        <p:txBody>
          <a:bodyPr lIns="90000"/>
          <a:lstStyle>
            <a:lvl1pPr algn="l" defTabSz="457200" rtl="0" eaLnBrk="1" latinLnBrk="0" hangingPunct="1">
              <a:spcBef>
                <a:spcPct val="0"/>
              </a:spcBef>
              <a:buNone/>
              <a:defRPr sz="2800" b="1" kern="1200">
                <a:solidFill>
                  <a:schemeClr val="tx2">
                    <a:lumMod val="90000"/>
                    <a:lumOff val="10000"/>
                  </a:schemeClr>
                </a:solidFill>
                <a:latin typeface="+mj-lt"/>
                <a:ea typeface="+mj-ea"/>
                <a:cs typeface="+mj-cs"/>
              </a:defRPr>
            </a:lvl1pPr>
          </a:lstStyle>
          <a:p>
            <a:pPr fontAlgn="auto">
              <a:spcAft>
                <a:spcPts val="0"/>
              </a:spcAft>
            </a:pPr>
            <a:r>
              <a:rPr lang="en-US" dirty="0"/>
              <a:t>Violence is gendered</a:t>
            </a:r>
          </a:p>
        </p:txBody>
      </p:sp>
      <p:grpSp>
        <p:nvGrpSpPr>
          <p:cNvPr id="34" name="Group 33">
            <a:extLst>
              <a:ext uri="{FF2B5EF4-FFF2-40B4-BE49-F238E27FC236}">
                <a16:creationId xmlns:a16="http://schemas.microsoft.com/office/drawing/2014/main" id="{DDF45B84-E4B5-FB4F-8EDB-CA7DF17A328B}"/>
              </a:ext>
            </a:extLst>
          </p:cNvPr>
          <p:cNvGrpSpPr/>
          <p:nvPr/>
        </p:nvGrpSpPr>
        <p:grpSpPr>
          <a:xfrm>
            <a:off x="386716" y="1053561"/>
            <a:ext cx="4673121" cy="1642284"/>
            <a:chOff x="-252536" y="754403"/>
            <a:chExt cx="4673121" cy="1642284"/>
          </a:xfrm>
        </p:grpSpPr>
        <p:graphicFrame>
          <p:nvGraphicFramePr>
            <p:cNvPr id="35" name="Chart 34">
              <a:extLst>
                <a:ext uri="{FF2B5EF4-FFF2-40B4-BE49-F238E27FC236}">
                  <a16:creationId xmlns:a16="http://schemas.microsoft.com/office/drawing/2014/main" id="{D2C5718A-6DD1-6949-B356-CA6F5FB37DFF}"/>
                </a:ext>
              </a:extLst>
            </p:cNvPr>
            <p:cNvGraphicFramePr/>
            <p:nvPr>
              <p:extLst>
                <p:ext uri="{D42A27DB-BD31-4B8C-83A1-F6EECF244321}">
                  <p14:modId xmlns:p14="http://schemas.microsoft.com/office/powerpoint/2010/main" val="526952193"/>
                </p:ext>
              </p:extLst>
            </p:nvPr>
          </p:nvGraphicFramePr>
          <p:xfrm>
            <a:off x="-252536" y="1077779"/>
            <a:ext cx="1652674" cy="1101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a:extLst>
                <a:ext uri="{FF2B5EF4-FFF2-40B4-BE49-F238E27FC236}">
                  <a16:creationId xmlns:a16="http://schemas.microsoft.com/office/drawing/2014/main" id="{9FD1F1A3-0E2E-684A-8659-FD54B5FE1506}"/>
                </a:ext>
              </a:extLst>
            </p:cNvPr>
            <p:cNvGraphicFramePr/>
            <p:nvPr>
              <p:extLst>
                <p:ext uri="{D42A27DB-BD31-4B8C-83A1-F6EECF244321}">
                  <p14:modId xmlns:p14="http://schemas.microsoft.com/office/powerpoint/2010/main" val="2029712861"/>
                </p:ext>
              </p:extLst>
            </p:nvPr>
          </p:nvGraphicFramePr>
          <p:xfrm>
            <a:off x="680668" y="1080212"/>
            <a:ext cx="1652674" cy="1101783"/>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a:extLst>
                <a:ext uri="{FF2B5EF4-FFF2-40B4-BE49-F238E27FC236}">
                  <a16:creationId xmlns:a16="http://schemas.microsoft.com/office/drawing/2014/main" id="{B7463E25-85A7-D74A-83C9-3194EEE225EE}"/>
                </a:ext>
              </a:extLst>
            </p:cNvPr>
            <p:cNvSpPr txBox="1"/>
            <p:nvPr/>
          </p:nvSpPr>
          <p:spPr>
            <a:xfrm>
              <a:off x="1888766" y="754403"/>
              <a:ext cx="718406" cy="1446550"/>
            </a:xfrm>
            <a:prstGeom prst="rect">
              <a:avLst/>
            </a:prstGeom>
            <a:noFill/>
          </p:spPr>
          <p:txBody>
            <a:bodyPr wrap="square" rtlCol="0" anchor="ctr">
              <a:spAutoFit/>
            </a:bodyPr>
            <a:lstStyle/>
            <a:p>
              <a:pPr algn="ctr"/>
              <a:r>
                <a:rPr lang="en-AU" sz="8800" dirty="0">
                  <a:solidFill>
                    <a:srgbClr val="4D4D4F"/>
                  </a:solidFill>
                </a:rPr>
                <a:t>}</a:t>
              </a:r>
            </a:p>
          </p:txBody>
        </p:sp>
        <p:sp>
          <p:nvSpPr>
            <p:cNvPr id="38" name="TextBox 37">
              <a:extLst>
                <a:ext uri="{FF2B5EF4-FFF2-40B4-BE49-F238E27FC236}">
                  <a16:creationId xmlns:a16="http://schemas.microsoft.com/office/drawing/2014/main" id="{D44954A4-E035-F54F-9FB9-3056AE7E71C6}"/>
                </a:ext>
              </a:extLst>
            </p:cNvPr>
            <p:cNvSpPr txBox="1"/>
            <p:nvPr/>
          </p:nvSpPr>
          <p:spPr>
            <a:xfrm>
              <a:off x="2620385" y="888582"/>
              <a:ext cx="1800200" cy="1508105"/>
            </a:xfrm>
            <a:prstGeom prst="rect">
              <a:avLst/>
            </a:prstGeom>
            <a:noFill/>
          </p:spPr>
          <p:txBody>
            <a:bodyPr wrap="square" rtlCol="0">
              <a:spAutoFit/>
            </a:bodyPr>
            <a:lstStyle/>
            <a:p>
              <a:r>
                <a:rPr lang="en-AU" sz="2000" b="1" dirty="0">
                  <a:solidFill>
                    <a:srgbClr val="D0430C"/>
                  </a:solidFill>
                  <a:latin typeface="+mn-lt"/>
                </a:rPr>
                <a:t>1 in 3 women</a:t>
              </a:r>
            </a:p>
            <a:p>
              <a:r>
                <a:rPr lang="en-AU" sz="2000" b="1" dirty="0">
                  <a:solidFill>
                    <a:srgbClr val="702652"/>
                  </a:solidFill>
                  <a:latin typeface="+mn-lt"/>
                </a:rPr>
                <a:t>1 in 2 men</a:t>
              </a:r>
            </a:p>
            <a:p>
              <a:r>
                <a:rPr lang="en-AU" dirty="0">
                  <a:solidFill>
                    <a:srgbClr val="4D4D4F"/>
                  </a:solidFill>
                  <a:latin typeface="+mn-lt"/>
                </a:rPr>
                <a:t>have experienced</a:t>
              </a:r>
            </a:p>
            <a:p>
              <a:r>
                <a:rPr lang="en-AU" sz="1600" b="1" dirty="0">
                  <a:solidFill>
                    <a:srgbClr val="4D4D4F"/>
                  </a:solidFill>
                  <a:latin typeface="+mn-lt"/>
                </a:rPr>
                <a:t>physical violence</a:t>
              </a:r>
            </a:p>
            <a:p>
              <a:r>
                <a:rPr lang="en-AU" dirty="0">
                  <a:solidFill>
                    <a:srgbClr val="4D4D4F"/>
                  </a:solidFill>
                  <a:latin typeface="+mn-lt"/>
                </a:rPr>
                <a:t>by a partner, other known person or stranger</a:t>
              </a:r>
            </a:p>
          </p:txBody>
        </p:sp>
      </p:grpSp>
      <p:grpSp>
        <p:nvGrpSpPr>
          <p:cNvPr id="39" name="Group 38">
            <a:extLst>
              <a:ext uri="{FF2B5EF4-FFF2-40B4-BE49-F238E27FC236}">
                <a16:creationId xmlns:a16="http://schemas.microsoft.com/office/drawing/2014/main" id="{D7C04F18-2776-C64C-9110-8D56DDB66333}"/>
              </a:ext>
            </a:extLst>
          </p:cNvPr>
          <p:cNvGrpSpPr/>
          <p:nvPr/>
        </p:nvGrpSpPr>
        <p:grpSpPr>
          <a:xfrm>
            <a:off x="386716" y="2996952"/>
            <a:ext cx="4673121" cy="1634310"/>
            <a:chOff x="4283968" y="794978"/>
            <a:chExt cx="4673121" cy="1634310"/>
          </a:xfrm>
        </p:grpSpPr>
        <p:graphicFrame>
          <p:nvGraphicFramePr>
            <p:cNvPr id="40" name="Chart 39">
              <a:extLst>
                <a:ext uri="{FF2B5EF4-FFF2-40B4-BE49-F238E27FC236}">
                  <a16:creationId xmlns:a16="http://schemas.microsoft.com/office/drawing/2014/main" id="{6EFFF379-86F6-B74A-A4FE-676A6314FABE}"/>
                </a:ext>
              </a:extLst>
            </p:cNvPr>
            <p:cNvGraphicFramePr/>
            <p:nvPr>
              <p:extLst>
                <p:ext uri="{D42A27DB-BD31-4B8C-83A1-F6EECF244321}">
                  <p14:modId xmlns:p14="http://schemas.microsoft.com/office/powerpoint/2010/main" val="2598926565"/>
                </p:ext>
              </p:extLst>
            </p:nvPr>
          </p:nvGraphicFramePr>
          <p:xfrm>
            <a:off x="4283968" y="1118354"/>
            <a:ext cx="1652674" cy="11017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hart 40">
              <a:extLst>
                <a:ext uri="{FF2B5EF4-FFF2-40B4-BE49-F238E27FC236}">
                  <a16:creationId xmlns:a16="http://schemas.microsoft.com/office/drawing/2014/main" id="{950BBD16-0A9C-444A-97D5-4E187554B738}"/>
                </a:ext>
              </a:extLst>
            </p:cNvPr>
            <p:cNvGraphicFramePr/>
            <p:nvPr>
              <p:extLst>
                <p:ext uri="{D42A27DB-BD31-4B8C-83A1-F6EECF244321}">
                  <p14:modId xmlns:p14="http://schemas.microsoft.com/office/powerpoint/2010/main" val="1846141181"/>
                </p:ext>
              </p:extLst>
            </p:nvPr>
          </p:nvGraphicFramePr>
          <p:xfrm>
            <a:off x="5217172" y="1120787"/>
            <a:ext cx="1652674" cy="1101783"/>
          </p:xfrm>
          <a:graphic>
            <a:graphicData uri="http://schemas.openxmlformats.org/drawingml/2006/chart">
              <c:chart xmlns:c="http://schemas.openxmlformats.org/drawingml/2006/chart" xmlns:r="http://schemas.openxmlformats.org/officeDocument/2006/relationships" r:id="rId6"/>
            </a:graphicData>
          </a:graphic>
        </p:graphicFrame>
        <p:sp>
          <p:nvSpPr>
            <p:cNvPr id="42" name="TextBox 41">
              <a:extLst>
                <a:ext uri="{FF2B5EF4-FFF2-40B4-BE49-F238E27FC236}">
                  <a16:creationId xmlns:a16="http://schemas.microsoft.com/office/drawing/2014/main" id="{81AF7A15-3236-3947-8611-AFD4900CC596}"/>
                </a:ext>
              </a:extLst>
            </p:cNvPr>
            <p:cNvSpPr txBox="1"/>
            <p:nvPr/>
          </p:nvSpPr>
          <p:spPr>
            <a:xfrm>
              <a:off x="6425270" y="794978"/>
              <a:ext cx="718406" cy="1446550"/>
            </a:xfrm>
            <a:prstGeom prst="rect">
              <a:avLst/>
            </a:prstGeom>
            <a:noFill/>
          </p:spPr>
          <p:txBody>
            <a:bodyPr wrap="square" rtlCol="0" anchor="ctr">
              <a:spAutoFit/>
            </a:bodyPr>
            <a:lstStyle/>
            <a:p>
              <a:pPr algn="ctr"/>
              <a:r>
                <a:rPr lang="en-AU" sz="8800" dirty="0">
                  <a:solidFill>
                    <a:srgbClr val="4D4D4F"/>
                  </a:solidFill>
                </a:rPr>
                <a:t>}</a:t>
              </a:r>
            </a:p>
          </p:txBody>
        </p:sp>
        <p:sp>
          <p:nvSpPr>
            <p:cNvPr id="43" name="TextBox 42">
              <a:extLst>
                <a:ext uri="{FF2B5EF4-FFF2-40B4-BE49-F238E27FC236}">
                  <a16:creationId xmlns:a16="http://schemas.microsoft.com/office/drawing/2014/main" id="{DC31FAAF-F61A-1D4B-AEB0-635DEA724D00}"/>
                </a:ext>
              </a:extLst>
            </p:cNvPr>
            <p:cNvSpPr txBox="1"/>
            <p:nvPr/>
          </p:nvSpPr>
          <p:spPr>
            <a:xfrm>
              <a:off x="7156889" y="921183"/>
              <a:ext cx="1800200" cy="1508105"/>
            </a:xfrm>
            <a:prstGeom prst="rect">
              <a:avLst/>
            </a:prstGeom>
            <a:noFill/>
          </p:spPr>
          <p:txBody>
            <a:bodyPr wrap="square" rtlCol="0">
              <a:spAutoFit/>
            </a:bodyPr>
            <a:lstStyle/>
            <a:p>
              <a:r>
                <a:rPr lang="en-AU" sz="2000" b="1" dirty="0">
                  <a:solidFill>
                    <a:srgbClr val="D0430C"/>
                  </a:solidFill>
                  <a:latin typeface="+mn-lt"/>
                </a:rPr>
                <a:t>1 in 5 women</a:t>
              </a:r>
            </a:p>
            <a:p>
              <a:r>
                <a:rPr lang="en-AU" sz="2000" b="1" dirty="0">
                  <a:solidFill>
                    <a:srgbClr val="702652"/>
                  </a:solidFill>
                  <a:latin typeface="+mn-lt"/>
                </a:rPr>
                <a:t>1 in 22 men</a:t>
              </a:r>
            </a:p>
            <a:p>
              <a:r>
                <a:rPr lang="en-AU" dirty="0">
                  <a:solidFill>
                    <a:srgbClr val="4D4D4F"/>
                  </a:solidFill>
                  <a:latin typeface="+mn-lt"/>
                </a:rPr>
                <a:t>have experienced</a:t>
              </a:r>
            </a:p>
            <a:p>
              <a:r>
                <a:rPr lang="en-AU" sz="1600" b="1" dirty="0">
                  <a:solidFill>
                    <a:srgbClr val="4D4D4F"/>
                  </a:solidFill>
                  <a:latin typeface="+mn-lt"/>
                </a:rPr>
                <a:t>sexual violence</a:t>
              </a:r>
            </a:p>
            <a:p>
              <a:r>
                <a:rPr lang="en-AU" dirty="0">
                  <a:solidFill>
                    <a:srgbClr val="4D4D4F"/>
                  </a:solidFill>
                  <a:latin typeface="+mn-lt"/>
                </a:rPr>
                <a:t>by a partner, other known person or stranger</a:t>
              </a:r>
            </a:p>
          </p:txBody>
        </p:sp>
      </p:grpSp>
      <p:grpSp>
        <p:nvGrpSpPr>
          <p:cNvPr id="44" name="Group 43">
            <a:extLst>
              <a:ext uri="{FF2B5EF4-FFF2-40B4-BE49-F238E27FC236}">
                <a16:creationId xmlns:a16="http://schemas.microsoft.com/office/drawing/2014/main" id="{32D0737A-A550-8445-BE5C-2DC53731C34F}"/>
              </a:ext>
            </a:extLst>
          </p:cNvPr>
          <p:cNvGrpSpPr/>
          <p:nvPr/>
        </p:nvGrpSpPr>
        <p:grpSpPr>
          <a:xfrm>
            <a:off x="5768712" y="1158835"/>
            <a:ext cx="1054905" cy="751091"/>
            <a:chOff x="158487" y="2685879"/>
            <a:chExt cx="1166613" cy="830627"/>
          </a:xfrm>
        </p:grpSpPr>
        <p:sp>
          <p:nvSpPr>
            <p:cNvPr id="45" name="Oval 44">
              <a:extLst>
                <a:ext uri="{FF2B5EF4-FFF2-40B4-BE49-F238E27FC236}">
                  <a16:creationId xmlns:a16="http://schemas.microsoft.com/office/drawing/2014/main" id="{0C074F10-2BCD-8A45-A8D0-65B79FDC4516}"/>
                </a:ext>
              </a:extLst>
            </p:cNvPr>
            <p:cNvSpPr/>
            <p:nvPr/>
          </p:nvSpPr>
          <p:spPr>
            <a:xfrm>
              <a:off x="158487" y="2685879"/>
              <a:ext cx="830627" cy="830627"/>
            </a:xfrm>
            <a:prstGeom prst="ellipse">
              <a:avLst/>
            </a:prstGeom>
            <a:solidFill>
              <a:srgbClr val="70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46" name="Oval 45">
              <a:extLst>
                <a:ext uri="{FF2B5EF4-FFF2-40B4-BE49-F238E27FC236}">
                  <a16:creationId xmlns:a16="http://schemas.microsoft.com/office/drawing/2014/main" id="{7785AF84-5052-DB4F-980E-39C1DB35C440}"/>
                </a:ext>
              </a:extLst>
            </p:cNvPr>
            <p:cNvSpPr/>
            <p:nvPr/>
          </p:nvSpPr>
          <p:spPr>
            <a:xfrm>
              <a:off x="1037100" y="3225716"/>
              <a:ext cx="288000" cy="288000"/>
            </a:xfrm>
            <a:prstGeom prst="ellipse">
              <a:avLst/>
            </a:prstGeom>
            <a:solidFill>
              <a:srgbClr val="D043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grpSp>
        <p:nvGrpSpPr>
          <p:cNvPr id="47" name="Group 46">
            <a:extLst>
              <a:ext uri="{FF2B5EF4-FFF2-40B4-BE49-F238E27FC236}">
                <a16:creationId xmlns:a16="http://schemas.microsoft.com/office/drawing/2014/main" id="{D796554A-9842-D146-BE30-70DD32007682}"/>
              </a:ext>
            </a:extLst>
          </p:cNvPr>
          <p:cNvGrpSpPr/>
          <p:nvPr/>
        </p:nvGrpSpPr>
        <p:grpSpPr>
          <a:xfrm>
            <a:off x="7148843" y="1153927"/>
            <a:ext cx="1151446" cy="810905"/>
            <a:chOff x="94254" y="3717032"/>
            <a:chExt cx="1151446" cy="810905"/>
          </a:xfrm>
        </p:grpSpPr>
        <p:grpSp>
          <p:nvGrpSpPr>
            <p:cNvPr id="48" name="Group 47">
              <a:extLst>
                <a:ext uri="{FF2B5EF4-FFF2-40B4-BE49-F238E27FC236}">
                  <a16:creationId xmlns:a16="http://schemas.microsoft.com/office/drawing/2014/main" id="{6C76E4FB-DDE8-1046-859B-A73818804FD0}"/>
                </a:ext>
              </a:extLst>
            </p:cNvPr>
            <p:cNvGrpSpPr/>
            <p:nvPr/>
          </p:nvGrpSpPr>
          <p:grpSpPr>
            <a:xfrm>
              <a:off x="94254" y="3717032"/>
              <a:ext cx="864000" cy="810905"/>
              <a:chOff x="94254" y="3756646"/>
              <a:chExt cx="864000" cy="810905"/>
            </a:xfrm>
          </p:grpSpPr>
          <p:sp>
            <p:nvSpPr>
              <p:cNvPr id="53" name="Isosceles Triangle 60">
                <a:extLst>
                  <a:ext uri="{FF2B5EF4-FFF2-40B4-BE49-F238E27FC236}">
                    <a16:creationId xmlns:a16="http://schemas.microsoft.com/office/drawing/2014/main" id="{0A9E2751-AC6B-604D-92A5-A16B7CD4C917}"/>
                  </a:ext>
                </a:extLst>
              </p:cNvPr>
              <p:cNvSpPr/>
              <p:nvPr/>
            </p:nvSpPr>
            <p:spPr>
              <a:xfrm>
                <a:off x="94254" y="3756646"/>
                <a:ext cx="864000" cy="396000"/>
              </a:xfrm>
              <a:prstGeom prst="triangle">
                <a:avLst/>
              </a:prstGeom>
              <a:solidFill>
                <a:srgbClr val="D043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a16="http://schemas.microsoft.com/office/drawing/2014/main" id="{325154F2-FF42-6D45-9D1E-AD0544205DE5}"/>
                  </a:ext>
                </a:extLst>
              </p:cNvPr>
              <p:cNvSpPr/>
              <p:nvPr/>
            </p:nvSpPr>
            <p:spPr>
              <a:xfrm>
                <a:off x="202254" y="4152645"/>
                <a:ext cx="648000" cy="360000"/>
              </a:xfrm>
              <a:prstGeom prst="rect">
                <a:avLst/>
              </a:prstGeom>
              <a:solidFill>
                <a:srgbClr val="D043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55" name="Rectangle 54">
                <a:extLst>
                  <a:ext uri="{FF2B5EF4-FFF2-40B4-BE49-F238E27FC236}">
                    <a16:creationId xmlns:a16="http://schemas.microsoft.com/office/drawing/2014/main" id="{61F5557C-3175-9946-98FE-9BBA7DF68961}"/>
                  </a:ext>
                </a:extLst>
              </p:cNvPr>
              <p:cNvSpPr/>
              <p:nvPr/>
            </p:nvSpPr>
            <p:spPr>
              <a:xfrm>
                <a:off x="447491" y="4328069"/>
                <a:ext cx="157526" cy="2394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grpSp>
          <p:nvGrpSpPr>
            <p:cNvPr id="49" name="Group 48">
              <a:extLst>
                <a:ext uri="{FF2B5EF4-FFF2-40B4-BE49-F238E27FC236}">
                  <a16:creationId xmlns:a16="http://schemas.microsoft.com/office/drawing/2014/main" id="{A9488C0A-5453-B140-B264-774D998B85F1}"/>
                </a:ext>
              </a:extLst>
            </p:cNvPr>
            <p:cNvGrpSpPr/>
            <p:nvPr/>
          </p:nvGrpSpPr>
          <p:grpSpPr>
            <a:xfrm>
              <a:off x="957700" y="4221306"/>
              <a:ext cx="288000" cy="269999"/>
              <a:chOff x="-182126" y="3681932"/>
              <a:chExt cx="864000" cy="810901"/>
            </a:xfrm>
          </p:grpSpPr>
          <p:sp>
            <p:nvSpPr>
              <p:cNvPr id="50" name="Isosceles Triangle 64">
                <a:extLst>
                  <a:ext uri="{FF2B5EF4-FFF2-40B4-BE49-F238E27FC236}">
                    <a16:creationId xmlns:a16="http://schemas.microsoft.com/office/drawing/2014/main" id="{49262FFA-E14B-2344-B6F2-A0DAF311494B}"/>
                  </a:ext>
                </a:extLst>
              </p:cNvPr>
              <p:cNvSpPr/>
              <p:nvPr/>
            </p:nvSpPr>
            <p:spPr>
              <a:xfrm>
                <a:off x="-182126" y="3681932"/>
                <a:ext cx="864000" cy="396001"/>
              </a:xfrm>
              <a:prstGeom prst="triangle">
                <a:avLst/>
              </a:prstGeom>
              <a:solidFill>
                <a:srgbClr val="70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id="{9CAFFBEF-FD63-254D-B326-256B432508F2}"/>
                  </a:ext>
                </a:extLst>
              </p:cNvPr>
              <p:cNvSpPr/>
              <p:nvPr/>
            </p:nvSpPr>
            <p:spPr>
              <a:xfrm>
                <a:off x="-74126" y="4077927"/>
                <a:ext cx="648000" cy="360000"/>
              </a:xfrm>
              <a:prstGeom prst="rect">
                <a:avLst/>
              </a:prstGeom>
              <a:solidFill>
                <a:srgbClr val="70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id="{FA790D59-FF14-B145-8D53-024D27776CBA}"/>
                  </a:ext>
                </a:extLst>
              </p:cNvPr>
              <p:cNvSpPr/>
              <p:nvPr/>
            </p:nvSpPr>
            <p:spPr>
              <a:xfrm>
                <a:off x="171112" y="4253352"/>
                <a:ext cx="157527" cy="2394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grpSp>
      <p:sp>
        <p:nvSpPr>
          <p:cNvPr id="56" name="TextBox 55">
            <a:extLst>
              <a:ext uri="{FF2B5EF4-FFF2-40B4-BE49-F238E27FC236}">
                <a16:creationId xmlns:a16="http://schemas.microsoft.com/office/drawing/2014/main" id="{C268BAB1-E4F5-4E4B-A42C-8F728A56AAA7}"/>
              </a:ext>
            </a:extLst>
          </p:cNvPr>
          <p:cNvSpPr txBox="1"/>
          <p:nvPr/>
        </p:nvSpPr>
        <p:spPr>
          <a:xfrm rot="5400000">
            <a:off x="6789640" y="1552760"/>
            <a:ext cx="718406" cy="1446550"/>
          </a:xfrm>
          <a:prstGeom prst="rect">
            <a:avLst/>
          </a:prstGeom>
          <a:noFill/>
        </p:spPr>
        <p:txBody>
          <a:bodyPr wrap="square" rtlCol="0" anchor="ctr">
            <a:spAutoFit/>
          </a:bodyPr>
          <a:lstStyle/>
          <a:p>
            <a:pPr algn="ctr"/>
            <a:r>
              <a:rPr lang="en-AU" sz="8800" dirty="0">
                <a:solidFill>
                  <a:srgbClr val="4D4D4F"/>
                </a:solidFill>
              </a:rPr>
              <a:t>}</a:t>
            </a:r>
          </a:p>
        </p:txBody>
      </p:sp>
      <p:sp>
        <p:nvSpPr>
          <p:cNvPr id="57" name="TextBox 56">
            <a:extLst>
              <a:ext uri="{FF2B5EF4-FFF2-40B4-BE49-F238E27FC236}">
                <a16:creationId xmlns:a16="http://schemas.microsoft.com/office/drawing/2014/main" id="{06F41FF7-D636-2041-96F6-ADFFCE3FC909}"/>
              </a:ext>
            </a:extLst>
          </p:cNvPr>
          <p:cNvSpPr txBox="1"/>
          <p:nvPr/>
        </p:nvSpPr>
        <p:spPr>
          <a:xfrm>
            <a:off x="5923284" y="2564904"/>
            <a:ext cx="2187560" cy="1138773"/>
          </a:xfrm>
          <a:prstGeom prst="rect">
            <a:avLst/>
          </a:prstGeom>
          <a:noFill/>
          <a:ln>
            <a:noFill/>
          </a:ln>
        </p:spPr>
        <p:txBody>
          <a:bodyPr wrap="square" rtlCol="0">
            <a:spAutoFit/>
          </a:bodyPr>
          <a:lstStyle/>
          <a:p>
            <a:pPr algn="ctr"/>
            <a:r>
              <a:rPr lang="en-AU" sz="2000" b="1" dirty="0">
                <a:solidFill>
                  <a:srgbClr val="702652"/>
                </a:solidFill>
              </a:rPr>
              <a:t>3 million men</a:t>
            </a:r>
          </a:p>
          <a:p>
            <a:pPr algn="ctr"/>
            <a:r>
              <a:rPr lang="en-AU" sz="2000" b="1" dirty="0">
                <a:solidFill>
                  <a:srgbClr val="D0430C"/>
                </a:solidFill>
                <a:latin typeface="+mn-lt"/>
              </a:rPr>
              <a:t>1.1 million women</a:t>
            </a:r>
          </a:p>
          <a:p>
            <a:pPr algn="ctr"/>
            <a:r>
              <a:rPr lang="en-AU" dirty="0">
                <a:solidFill>
                  <a:srgbClr val="4D4D4F"/>
                </a:solidFill>
                <a:latin typeface="+mn-lt"/>
              </a:rPr>
              <a:t>have experienced violence </a:t>
            </a:r>
            <a:br>
              <a:rPr lang="en-AU" dirty="0">
                <a:solidFill>
                  <a:srgbClr val="4D4D4F"/>
                </a:solidFill>
                <a:latin typeface="+mn-lt"/>
              </a:rPr>
            </a:br>
            <a:r>
              <a:rPr lang="en-AU" sz="1600" b="1" dirty="0">
                <a:solidFill>
                  <a:srgbClr val="4D4D4F"/>
                </a:solidFill>
                <a:latin typeface="+mn-lt"/>
              </a:rPr>
              <a:t>by a stranger</a:t>
            </a:r>
          </a:p>
        </p:txBody>
      </p:sp>
      <p:sp>
        <p:nvSpPr>
          <p:cNvPr id="58" name="TextBox 57">
            <a:extLst>
              <a:ext uri="{FF2B5EF4-FFF2-40B4-BE49-F238E27FC236}">
                <a16:creationId xmlns:a16="http://schemas.microsoft.com/office/drawing/2014/main" id="{5131181D-106B-A24C-B9B2-54F09E8AA947}"/>
              </a:ext>
            </a:extLst>
          </p:cNvPr>
          <p:cNvSpPr txBox="1"/>
          <p:nvPr/>
        </p:nvSpPr>
        <p:spPr>
          <a:xfrm>
            <a:off x="5923284" y="3861048"/>
            <a:ext cx="2187560" cy="1138773"/>
          </a:xfrm>
          <a:prstGeom prst="rect">
            <a:avLst/>
          </a:prstGeom>
          <a:noFill/>
          <a:ln>
            <a:noFill/>
          </a:ln>
        </p:spPr>
        <p:txBody>
          <a:bodyPr wrap="square" rtlCol="0">
            <a:spAutoFit/>
          </a:bodyPr>
          <a:lstStyle/>
          <a:p>
            <a:pPr algn="ctr"/>
            <a:r>
              <a:rPr lang="en-AU" sz="2000" b="1" dirty="0">
                <a:solidFill>
                  <a:srgbClr val="D0430C"/>
                </a:solidFill>
                <a:latin typeface="+mn-lt"/>
              </a:rPr>
              <a:t>1.5 million women</a:t>
            </a:r>
            <a:br>
              <a:rPr lang="en-AU" sz="2000" b="1" dirty="0">
                <a:solidFill>
                  <a:srgbClr val="F15D4A"/>
                </a:solidFill>
                <a:latin typeface="+mn-lt"/>
              </a:rPr>
            </a:br>
            <a:r>
              <a:rPr lang="en-AU" sz="2000" b="1" dirty="0">
                <a:solidFill>
                  <a:srgbClr val="702652"/>
                </a:solidFill>
                <a:latin typeface="+mn-lt"/>
              </a:rPr>
              <a:t>.45</a:t>
            </a:r>
            <a:r>
              <a:rPr lang="en-AU" sz="2000" b="1" dirty="0">
                <a:solidFill>
                  <a:srgbClr val="702652"/>
                </a:solidFill>
              </a:rPr>
              <a:t> million men</a:t>
            </a:r>
          </a:p>
          <a:p>
            <a:pPr algn="ctr"/>
            <a:r>
              <a:rPr lang="en-AU" dirty="0">
                <a:solidFill>
                  <a:srgbClr val="4D4D4F"/>
                </a:solidFill>
                <a:latin typeface="+mn-lt"/>
              </a:rPr>
              <a:t>have experienced violence </a:t>
            </a:r>
            <a:br>
              <a:rPr lang="en-AU" dirty="0">
                <a:solidFill>
                  <a:srgbClr val="4D4D4F"/>
                </a:solidFill>
                <a:latin typeface="+mn-lt"/>
              </a:rPr>
            </a:br>
            <a:r>
              <a:rPr lang="en-AU" sz="1600" b="1" dirty="0">
                <a:solidFill>
                  <a:srgbClr val="4D4D4F"/>
                </a:solidFill>
                <a:latin typeface="+mn-lt"/>
              </a:rPr>
              <a:t>by a cohabiting partner</a:t>
            </a:r>
          </a:p>
        </p:txBody>
      </p:sp>
      <p:pic>
        <p:nvPicPr>
          <p:cNvPr id="59" name="Graphic 58" descr="Man">
            <a:extLst>
              <a:ext uri="{FF2B5EF4-FFF2-40B4-BE49-F238E27FC236}">
                <a16:creationId xmlns:a16="http://schemas.microsoft.com/office/drawing/2014/main" id="{DD1C683C-846F-2943-88A1-B03938EB79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3568" y="4788976"/>
            <a:ext cx="1088296" cy="1088296"/>
          </a:xfrm>
          <a:prstGeom prst="rect">
            <a:avLst/>
          </a:prstGeom>
        </p:spPr>
      </p:pic>
      <p:sp>
        <p:nvSpPr>
          <p:cNvPr id="60" name="TextBox 59">
            <a:extLst>
              <a:ext uri="{FF2B5EF4-FFF2-40B4-BE49-F238E27FC236}">
                <a16:creationId xmlns:a16="http://schemas.microsoft.com/office/drawing/2014/main" id="{9F262EA2-590D-B74E-9AAD-3A9C3C413882}"/>
              </a:ext>
            </a:extLst>
          </p:cNvPr>
          <p:cNvSpPr txBox="1"/>
          <p:nvPr/>
        </p:nvSpPr>
        <p:spPr>
          <a:xfrm>
            <a:off x="1553429" y="5050168"/>
            <a:ext cx="3666643" cy="584775"/>
          </a:xfrm>
          <a:prstGeom prst="rect">
            <a:avLst/>
          </a:prstGeom>
          <a:noFill/>
        </p:spPr>
        <p:txBody>
          <a:bodyPr wrap="square" rtlCol="0">
            <a:spAutoFit/>
          </a:bodyPr>
          <a:lstStyle/>
          <a:p>
            <a:r>
              <a:rPr lang="en-AU" sz="1600" dirty="0">
                <a:solidFill>
                  <a:srgbClr val="4D4D4F"/>
                </a:solidFill>
                <a:latin typeface="+mn-lt"/>
              </a:rPr>
              <a:t>Both women and men are 3x more likely to be physically assaulted by a man</a:t>
            </a:r>
            <a:endParaRPr lang="en-AU" sz="1050" dirty="0">
              <a:solidFill>
                <a:srgbClr val="4D4D4F"/>
              </a:solidFill>
              <a:latin typeface="+mn-lt"/>
            </a:endParaRPr>
          </a:p>
        </p:txBody>
      </p:sp>
      <p:sp>
        <p:nvSpPr>
          <p:cNvPr id="73" name="TextBox 72">
            <a:extLst>
              <a:ext uri="{FF2B5EF4-FFF2-40B4-BE49-F238E27FC236}">
                <a16:creationId xmlns:a16="http://schemas.microsoft.com/office/drawing/2014/main" id="{C8116D96-CC2B-1E41-98CD-EFFA136F49BA}"/>
              </a:ext>
            </a:extLst>
          </p:cNvPr>
          <p:cNvSpPr txBox="1"/>
          <p:nvPr/>
        </p:nvSpPr>
        <p:spPr>
          <a:xfrm>
            <a:off x="457200" y="6238800"/>
            <a:ext cx="6625265" cy="430887"/>
          </a:xfrm>
          <a:prstGeom prst="rect">
            <a:avLst/>
          </a:prstGeom>
          <a:noFill/>
        </p:spPr>
        <p:txBody>
          <a:bodyPr wrap="square" rtlCol="0">
            <a:spAutoFit/>
          </a:bodyPr>
          <a:lstStyle/>
          <a:p>
            <a:pPr defTabSz="915375">
              <a:defRPr/>
            </a:pPr>
            <a:r>
              <a:rPr lang="en-US" sz="1100" dirty="0"/>
              <a:t>Source: ANROWS, (2015). ‘Violence against women in Australia: Additional analysis of the Australian Bureau of Statistics’ Personal Safety Survey, 2012: Key findings and future directions’, </a:t>
            </a:r>
            <a:r>
              <a:rPr lang="en-US" sz="1100" i="1" dirty="0"/>
              <a:t>Compass</a:t>
            </a:r>
            <a:r>
              <a:rPr lang="en-US" sz="1100" dirty="0"/>
              <a:t>, 2, 1-8. </a:t>
            </a:r>
          </a:p>
        </p:txBody>
      </p:sp>
    </p:spTree>
    <p:extLst>
      <p:ext uri="{BB962C8B-B14F-4D97-AF65-F5344CB8AC3E}">
        <p14:creationId xmlns:p14="http://schemas.microsoft.com/office/powerpoint/2010/main" val="3496334022"/>
      </p:ext>
    </p:extLst>
  </p:cSld>
  <p:clrMapOvr>
    <a:masterClrMapping/>
  </p:clrMapOvr>
</p:sld>
</file>

<file path=ppt/theme/theme1.xml><?xml version="1.0" encoding="utf-8"?>
<a:theme xmlns:a="http://schemas.openxmlformats.org/drawingml/2006/main" name="1_Our Watch Master">
  <a:themeElements>
    <a:clrScheme name="Our Watch">
      <a:dk1>
        <a:srgbClr val="272727"/>
      </a:dk1>
      <a:lt1>
        <a:sysClr val="window" lastClr="FFFFFF"/>
      </a:lt1>
      <a:dk2>
        <a:srgbClr val="313231"/>
      </a:dk2>
      <a:lt2>
        <a:srgbClr val="C0C1BF"/>
      </a:lt2>
      <a:accent1>
        <a:srgbClr val="A6CB46"/>
      </a:accent1>
      <a:accent2>
        <a:srgbClr val="636463"/>
      </a:accent2>
      <a:accent3>
        <a:srgbClr val="9BBB59"/>
      </a:accent3>
      <a:accent4>
        <a:srgbClr val="8064A2"/>
      </a:accent4>
      <a:accent5>
        <a:srgbClr val="4BACC6"/>
      </a:accent5>
      <a:accent6>
        <a:srgbClr val="A6CB46"/>
      </a:accent6>
      <a:hlink>
        <a:srgbClr val="A6CB46"/>
      </a:hlink>
      <a:folHlink>
        <a:srgbClr val="8D8E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EAEA913-BBC6-4D68-8303-E3207BDCB4C8}">
  <we:reference id="wa104381063" version="1.0.0.0" store="en-US" storeType="OMEX"/>
  <we:alternateReferences>
    <we:reference id="WA104381063" version="1.0.0.0"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3D856CF1237418DF14C5037866882" ma:contentTypeVersion="10" ma:contentTypeDescription="Create a new document." ma:contentTypeScope="" ma:versionID="568db1e97408eff6bb21d618b143e0ae">
  <xsd:schema xmlns:xsd="http://www.w3.org/2001/XMLSchema" xmlns:xs="http://www.w3.org/2001/XMLSchema" xmlns:p="http://schemas.microsoft.com/office/2006/metadata/properties" xmlns:ns2="24655829-77b5-4572-9306-0706e327d7ed" xmlns:ns3="ef89dfe1-2fd6-4ffd-966a-b6a657178080" targetNamespace="http://schemas.microsoft.com/office/2006/metadata/properties" ma:root="true" ma:fieldsID="4ae76ebdee98b8f0e3bc9e664c0a0919" ns2:_="" ns3:_="">
    <xsd:import namespace="24655829-77b5-4572-9306-0706e327d7ed"/>
    <xsd:import namespace="ef89dfe1-2fd6-4ffd-966a-b6a6571780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655829-77b5-4572-9306-0706e327d7e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89dfe1-2fd6-4ffd-966a-b6a65717808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f89dfe1-2fd6-4ffd-966a-b6a657178080">
      <UserInfo>
        <DisplayName/>
        <AccountId xsi:nil="true"/>
        <AccountType/>
      </UserInfo>
    </SharedWithUsers>
  </documentManagement>
</p:properties>
</file>

<file path=customXml/itemProps1.xml><?xml version="1.0" encoding="utf-8"?>
<ds:datastoreItem xmlns:ds="http://schemas.openxmlformats.org/officeDocument/2006/customXml" ds:itemID="{AC757D7F-D23A-4305-801F-96EDAACF93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655829-77b5-4572-9306-0706e327d7ed"/>
    <ds:schemaRef ds:uri="ef89dfe1-2fd6-4ffd-966a-b6a657178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AC2CA0-DFA0-4D80-A893-1C07D360C13C}">
  <ds:schemaRefs>
    <ds:schemaRef ds:uri="http://schemas.microsoft.com/sharepoint/v3/contenttype/forms"/>
  </ds:schemaRefs>
</ds:datastoreItem>
</file>

<file path=customXml/itemProps3.xml><?xml version="1.0" encoding="utf-8"?>
<ds:datastoreItem xmlns:ds="http://schemas.openxmlformats.org/officeDocument/2006/customXml" ds:itemID="{58423A7A-1909-4D93-8D66-E608CEB4D5FB}">
  <ds:schemaRefs>
    <ds:schemaRef ds:uri="http://purl.org/dc/terms/"/>
    <ds:schemaRef ds:uri="http://schemas.microsoft.com/office/2006/documentManagement/types"/>
    <ds:schemaRef ds:uri="ef89dfe1-2fd6-4ffd-966a-b6a657178080"/>
    <ds:schemaRef ds:uri="http://purl.org/dc/elements/1.1/"/>
    <ds:schemaRef ds:uri="http://schemas.openxmlformats.org/package/2006/metadata/core-properties"/>
    <ds:schemaRef ds:uri="http://schemas.microsoft.com/office/infopath/2007/PartnerControls"/>
    <ds:schemaRef ds:uri="24655829-77b5-4572-9306-0706e327d7ed"/>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PowerPointsTemplate</Template>
  <TotalTime>10999</TotalTime>
  <Words>590</Words>
  <Application>Microsoft Office PowerPoint</Application>
  <PresentationFormat>On-screen Show (4:3)</PresentationFormat>
  <Paragraphs>84</Paragraphs>
  <Slides>10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Unicode MS</vt:lpstr>
      <vt:lpstr>Calibri</vt:lpstr>
      <vt:lpstr>Courier New</vt:lpstr>
      <vt:lpstr>Lucida Grande</vt:lpstr>
      <vt:lpstr>Times New Roman</vt:lpstr>
      <vt:lpstr>Verdana</vt:lpstr>
      <vt:lpstr>1_Our Watch Master</vt:lpstr>
      <vt:lpstr>Reporting violence against women</vt:lpstr>
      <vt:lpstr>Objectivity?</vt:lpstr>
      <vt:lpstr>Balance?</vt:lpstr>
      <vt:lpstr>PowerPoint Presentation</vt:lpstr>
      <vt:lpstr>The discipline of verification</vt:lpstr>
      <vt:lpstr>PowerPoint Presentation</vt:lpstr>
      <vt:lpstr>PowerPoint Presentation</vt:lpstr>
      <vt:lpstr>The evidence</vt:lpstr>
      <vt:lpstr>PowerPoint Presentation</vt:lpstr>
      <vt:lpstr>The true meaning of objectivity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Caitlyn Hoggan</cp:lastModifiedBy>
  <cp:revision>704</cp:revision>
  <cp:lastPrinted>2016-03-10T02:08:41Z</cp:lastPrinted>
  <dcterms:created xsi:type="dcterms:W3CDTF">2006-12-20T05:50:13Z</dcterms:created>
  <dcterms:modified xsi:type="dcterms:W3CDTF">2019-06-18T04:52:38Z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0x0101006B03D856CF1237418DF14C5037866882</vt:lpwstr>
  </property>
  <property fmtid="{D5CDD505-2E9C-101B-9397-08002B2CF9AE}" pid="3" name="Order">
    <vt:r8>2986900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