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0D00-A5A5-CACF-5A96-61AE5147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537DC-9007-D511-1215-8206A5BD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5B39-D85E-47BA-B328-071D13B392EC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756-F52B-D0A7-53A6-E90F8DF3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864E7-BA98-52DA-312F-CA9727CA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1D7-4308-4224-B991-A15D007F56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2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5451F-4A2C-F3B7-A2ED-0318230C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6E7C-E92A-70A4-DB54-4CF96FB0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C0F6-4AB5-E8C5-6095-5B8C764F5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5B39-D85E-47BA-B328-071D13B392EC}" type="datetimeFigureOut">
              <a:rPr lang="en-AU" smtClean="0"/>
              <a:t>28/06/2023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1EF90-69AE-C546-0D45-0AC8BE175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13A5-02AA-115A-890E-EC62C6A9A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B1D7-4308-4224-B991-A15D007F56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88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B1E1B0-D81F-DA54-7B89-4048CF3B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2B8E4-878E-7940-D871-23D270DC1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07B5A-0DE9-109E-7B17-58FBB275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6C4A5-F7CA-12C1-E2B0-03A7765B5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3E4303-2F7F-07AF-3B12-06902B20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2E5DB-1603-9D84-E0B9-D200FEB16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D96A5-4349-B449-094E-39A25C3F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9B046-112A-057F-ED83-73F375462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8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548F4-969A-27E1-1655-314EC7DD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5E9EC-44A9-1A3B-B448-7F31D81D6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2FC627-C03D-8A01-60A9-88695D5F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4F40D-0555-E637-8173-943B04139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E123E-5829-3FF9-89FA-86E583F0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CFF64-75A6-F583-1EB2-D17DCC7DE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93008-71D7-EA74-205D-9918EF0F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1FA7-829F-0566-15E3-D223DF3B8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455A9-4C68-4257-091C-8FAF6587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23C16-F9CF-E0FC-70F3-2E02DF89D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A8941-878C-AE45-939D-C158FD9B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CCA2E-50F1-BC6B-D471-05A45A103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1B001-FBC0-B1F1-AA66-8E7B9876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20E91-07B3-D2D0-05B0-5806F6EDD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A76466-FF30-791E-C984-F6AC7815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7AE55-90F2-5C9C-40D0-12C77B0A9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47F2F9-CD1E-024D-D2CE-15613DDB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88A83-831D-71B8-CC7D-C3D039F152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3D856CF1237418DF14C5037866882" ma:contentTypeVersion="18" ma:contentTypeDescription="Create a new document." ma:contentTypeScope="" ma:versionID="88a5a91db48de49da890a2337078991a">
  <xsd:schema xmlns:xsd="http://www.w3.org/2001/XMLSchema" xmlns:xs="http://www.w3.org/2001/XMLSchema" xmlns:p="http://schemas.microsoft.com/office/2006/metadata/properties" xmlns:ns2="24655829-77b5-4572-9306-0706e327d7ed" xmlns:ns3="ef89dfe1-2fd6-4ffd-966a-b6a657178080" targetNamespace="http://schemas.microsoft.com/office/2006/metadata/properties" ma:root="true" ma:fieldsID="e83577aeee1e8a0e764d951106682179" ns2:_="" ns3:_="">
    <xsd:import namespace="24655829-77b5-4572-9306-0706e327d7ed"/>
    <xsd:import namespace="ef89dfe1-2fd6-4ffd-966a-b6a657178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55829-77b5-4572-9306-0706e327d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8c6f5f-df8e-4631-88e7-6cf327a6d2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dfe1-2fd6-4ffd-966a-b6a657178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d98ecb-df8c-4513-86e4-a793d8ddbd9c}" ma:internalName="TaxCatchAll" ma:showField="CatchAllData" ma:web="ef89dfe1-2fd6-4ffd-966a-b6a657178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dfe1-2fd6-4ffd-966a-b6a657178080" xsi:nil="true"/>
    <lcf76f155ced4ddcb4097134ff3c332f xmlns="24655829-77b5-4572-9306-0706e327d7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8314E7-FC9E-45FF-9C32-34D9675EF0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F23B68-722E-4D65-BE58-8ABAFCC54918}"/>
</file>

<file path=customXml/itemProps3.xml><?xml version="1.0" encoding="utf-8"?>
<ds:datastoreItem xmlns:ds="http://schemas.openxmlformats.org/officeDocument/2006/customXml" ds:itemID="{C589E9C8-46BC-4A5D-8B25-C3A903B8DFA0}">
  <ds:schemaRefs>
    <ds:schemaRef ds:uri="http://schemas.microsoft.com/office/2006/documentManagement/types"/>
    <ds:schemaRef ds:uri="ef89dfe1-2fd6-4ffd-966a-b6a657178080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a9f7fdc3-971d-41d7-adf8-336f0b6a2b1f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Labiris</dc:creator>
  <cp:lastModifiedBy>Diana Labiris</cp:lastModifiedBy>
  <cp:revision>2</cp:revision>
  <dcterms:created xsi:type="dcterms:W3CDTF">2023-06-28T07:17:42Z</dcterms:created>
  <dcterms:modified xsi:type="dcterms:W3CDTF">2023-06-28T23:02:32Z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0x0101006B03D856CF1237418DF14C5037866882</vt:lpwstr>
  </property>
</Properties>
</file>