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81" r:id="rId5"/>
    <p:sldId id="287" r:id="rId6"/>
    <p:sldId id="283" r:id="rId7"/>
    <p:sldId id="267" r:id="rId8"/>
    <p:sldId id="288" r:id="rId9"/>
    <p:sldId id="960" r:id="rId10"/>
    <p:sldId id="1003" r:id="rId11"/>
    <p:sldId id="1020" r:id="rId12"/>
    <p:sldId id="963" r:id="rId13"/>
    <p:sldId id="964" r:id="rId14"/>
    <p:sldId id="965" r:id="rId15"/>
    <p:sldId id="979" r:id="rId16"/>
    <p:sldId id="1006" r:id="rId17"/>
    <p:sldId id="1007" r:id="rId18"/>
    <p:sldId id="984" r:id="rId19"/>
    <p:sldId id="995" r:id="rId20"/>
    <p:sldId id="1008" r:id="rId21"/>
    <p:sldId id="1012" r:id="rId22"/>
    <p:sldId id="976" r:id="rId23"/>
    <p:sldId id="839" r:id="rId24"/>
    <p:sldId id="934" r:id="rId25"/>
    <p:sldId id="1022" r:id="rId26"/>
    <p:sldId id="977" r:id="rId27"/>
    <p:sldId id="937" r:id="rId28"/>
    <p:sldId id="978" r:id="rId29"/>
    <p:sldId id="278" r:id="rId30"/>
    <p:sldId id="1017" r:id="rId31"/>
    <p:sldId id="1016" r:id="rId32"/>
    <p:sldId id="997" r:id="rId33"/>
    <p:sldId id="1019" r:id="rId34"/>
    <p:sldId id="955" r:id="rId35"/>
    <p:sldId id="1023" r:id="rId36"/>
    <p:sldId id="1014" r:id="rId37"/>
    <p:sldId id="1015" r:id="rId38"/>
    <p:sldId id="280" r:id="rId3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15:guide id="1" orient="horz" pos="3478">
          <p15:clr>
            <a:srgbClr val="A4A3A4"/>
          </p15:clr>
        </p15:guide>
        <p15:guide id="2" orient="horz" pos="826">
          <p15:clr>
            <a:srgbClr val="A4A3A4"/>
          </p15:clr>
        </p15:guide>
        <p15:guide id="3" orient="horz" pos="274">
          <p15:clr>
            <a:srgbClr val="A4A3A4"/>
          </p15:clr>
        </p15:guide>
        <p15:guide id="4" pos="5472">
          <p15:clr>
            <a:srgbClr val="A4A3A4"/>
          </p15:clr>
        </p15:guide>
        <p15:guide id="5" pos="274">
          <p15:clr>
            <a:srgbClr val="A4A3A4"/>
          </p15:clr>
        </p15:guide>
        <p15:guide id="6" pos="1273">
          <p15:clr>
            <a:srgbClr val="A4A3A4"/>
          </p15:clr>
        </p15:guide>
        <p15:guide id="7" pos="342">
          <p15:clr>
            <a:srgbClr val="A4A3A4"/>
          </p15:clr>
        </p15:guide>
        <p15:guide id="8" pos="1200">
          <p15:clr>
            <a:srgbClr val="A4A3A4"/>
          </p15:clr>
        </p15:guide>
        <p15:guide id="9" pos="425">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ael Harrington" initials="" lastIdx="2" clrIdx="0"/>
  <p:cmAuthor id="2" name="Catherine Gow" initials="CG" lastIdx="20" clrIdx="1">
    <p:extLst/>
  </p:cmAuthor>
  <p:cmAuthor id="3" name="Cara Gleeson" initials="CG" lastIdx="6" clrIdx="2">
    <p:extLst/>
  </p:cmAuthor>
  <p:cmAuthor id="4" name="Rachael Harrington" initials="RH" lastIdx="19"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381D"/>
    <a:srgbClr val="454745"/>
    <a:srgbClr val="FBEAE6"/>
    <a:srgbClr val="FDF7E9"/>
    <a:srgbClr val="272727"/>
    <a:srgbClr val="D043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B702A-3A15-4BA2-99FE-626ABCCC0F60}" v="73" dt="2021-07-01T06:35:50.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92" y="-104"/>
      </p:cViewPr>
      <p:guideLst>
        <p:guide orient="horz" pos="3478"/>
        <p:guide orient="horz" pos="826"/>
        <p:guide orient="horz" pos="274"/>
        <p:guide pos="5472"/>
        <p:guide pos="274"/>
        <p:guide pos="1273"/>
        <p:guide pos="342"/>
        <p:guide pos="1200"/>
        <p:guide pos="42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47" Type="http://schemas.microsoft.com/office/2016/11/relationships/changesInfo" Target="changesInfos/changesInfo1.xml"/><Relationship Id="rId48" Type="http://schemas.microsoft.com/office/2015/10/relationships/revisionInfo" Target="revisionInfo.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Brislane" userId="e25ba421-c723-4955-ac68-d527d2326dd0" providerId="ADAL" clId="{349B702A-3A15-4BA2-99FE-626ABCCC0F60}"/>
    <pc:docChg chg="undo redo custSel modSld">
      <pc:chgData name="Joanna Brislane" userId="e25ba421-c723-4955-ac68-d527d2326dd0" providerId="ADAL" clId="{349B702A-3A15-4BA2-99FE-626ABCCC0F60}" dt="2021-07-01T06:35:50.398" v="637"/>
      <pc:docMkLst>
        <pc:docMk/>
      </pc:docMkLst>
      <pc:sldChg chg="modSp mod">
        <pc:chgData name="Joanna Brislane" userId="e25ba421-c723-4955-ac68-d527d2326dd0" providerId="ADAL" clId="{349B702A-3A15-4BA2-99FE-626ABCCC0F60}" dt="2021-07-01T04:49:11.749" v="52" actId="1076"/>
        <pc:sldMkLst>
          <pc:docMk/>
          <pc:sldMk cId="0" sldId="278"/>
        </pc:sldMkLst>
        <pc:spChg chg="mod">
          <ac:chgData name="Joanna Brislane" userId="e25ba421-c723-4955-ac68-d527d2326dd0" providerId="ADAL" clId="{349B702A-3A15-4BA2-99FE-626ABCCC0F60}" dt="2021-07-01T04:49:11.749" v="52" actId="1076"/>
          <ac:spMkLst>
            <pc:docMk/>
            <pc:sldMk cId="0" sldId="278"/>
            <ac:spMk id="14337" creationId="{7E63892C-4B49-4C2C-8ED3-C892E8AB3C33}"/>
          </ac:spMkLst>
        </pc:spChg>
      </pc:sldChg>
      <pc:sldChg chg="delSp modSp mod delAnim">
        <pc:chgData name="Joanna Brislane" userId="e25ba421-c723-4955-ac68-d527d2326dd0" providerId="ADAL" clId="{349B702A-3A15-4BA2-99FE-626ABCCC0F60}" dt="2021-07-01T04:45:02.299" v="23" actId="14100"/>
        <pc:sldMkLst>
          <pc:docMk/>
          <pc:sldMk cId="828929208" sldId="839"/>
        </pc:sldMkLst>
        <pc:spChg chg="mod">
          <ac:chgData name="Joanna Brislane" userId="e25ba421-c723-4955-ac68-d527d2326dd0" providerId="ADAL" clId="{349B702A-3A15-4BA2-99FE-626ABCCC0F60}" dt="2021-07-01T04:45:02.299" v="23" actId="14100"/>
          <ac:spMkLst>
            <pc:docMk/>
            <pc:sldMk cId="828929208" sldId="839"/>
            <ac:spMk id="4" creationId="{2E4452A1-FCFF-4F31-8FC2-864FADF62561}"/>
          </ac:spMkLst>
        </pc:spChg>
        <pc:picChg chg="del">
          <ac:chgData name="Joanna Brislane" userId="e25ba421-c723-4955-ac68-d527d2326dd0" providerId="ADAL" clId="{349B702A-3A15-4BA2-99FE-626ABCCC0F60}" dt="2021-07-01T04:44:53.474" v="19" actId="478"/>
          <ac:picMkLst>
            <pc:docMk/>
            <pc:sldMk cId="828929208" sldId="839"/>
            <ac:picMk id="2" creationId="{73D4EE79-2C78-A04D-8F26-7B6F92CCF92D}"/>
          </ac:picMkLst>
        </pc:picChg>
        <pc:picChg chg="mod">
          <ac:chgData name="Joanna Brislane" userId="e25ba421-c723-4955-ac68-d527d2326dd0" providerId="ADAL" clId="{349B702A-3A15-4BA2-99FE-626ABCCC0F60}" dt="2021-07-01T04:44:58.788" v="22" actId="1076"/>
          <ac:picMkLst>
            <pc:docMk/>
            <pc:sldMk cId="828929208" sldId="839"/>
            <ac:picMk id="3" creationId="{58865318-2B42-994C-B958-BECBEFAE742D}"/>
          </ac:picMkLst>
        </pc:picChg>
      </pc:sldChg>
      <pc:sldChg chg="modSp mod">
        <pc:chgData name="Joanna Brislane" userId="e25ba421-c723-4955-ac68-d527d2326dd0" providerId="ADAL" clId="{349B702A-3A15-4BA2-99FE-626ABCCC0F60}" dt="2021-07-01T04:45:50.761" v="30" actId="1076"/>
        <pc:sldMkLst>
          <pc:docMk/>
          <pc:sldMk cId="3732661817" sldId="934"/>
        </pc:sldMkLst>
        <pc:spChg chg="mod">
          <ac:chgData name="Joanna Brislane" userId="e25ba421-c723-4955-ac68-d527d2326dd0" providerId="ADAL" clId="{349B702A-3A15-4BA2-99FE-626ABCCC0F60}" dt="2021-07-01T04:45:50.761" v="30" actId="1076"/>
          <ac:spMkLst>
            <pc:docMk/>
            <pc:sldMk cId="3732661817" sldId="934"/>
            <ac:spMk id="3" creationId="{8938A8D5-B01B-4748-ADC0-D346F7827A2D}"/>
          </ac:spMkLst>
        </pc:spChg>
      </pc:sldChg>
      <pc:sldChg chg="modSp mod">
        <pc:chgData name="Joanna Brislane" userId="e25ba421-c723-4955-ac68-d527d2326dd0" providerId="ADAL" clId="{349B702A-3A15-4BA2-99FE-626ABCCC0F60}" dt="2021-07-01T04:48:56.298" v="50" actId="14100"/>
        <pc:sldMkLst>
          <pc:docMk/>
          <pc:sldMk cId="3956955892" sldId="937"/>
        </pc:sldMkLst>
        <pc:spChg chg="mod">
          <ac:chgData name="Joanna Brislane" userId="e25ba421-c723-4955-ac68-d527d2326dd0" providerId="ADAL" clId="{349B702A-3A15-4BA2-99FE-626ABCCC0F60}" dt="2021-07-01T04:47:01.240" v="47" actId="1076"/>
          <ac:spMkLst>
            <pc:docMk/>
            <pc:sldMk cId="3956955892" sldId="937"/>
            <ac:spMk id="17" creationId="{D2A0662A-4395-43BA-BFF3-01418975807C}"/>
          </ac:spMkLst>
        </pc:spChg>
        <pc:picChg chg="mod">
          <ac:chgData name="Joanna Brislane" userId="e25ba421-c723-4955-ac68-d527d2326dd0" providerId="ADAL" clId="{349B702A-3A15-4BA2-99FE-626ABCCC0F60}" dt="2021-07-01T04:48:56.298" v="50" actId="14100"/>
          <ac:picMkLst>
            <pc:docMk/>
            <pc:sldMk cId="3956955892" sldId="937"/>
            <ac:picMk id="21" creationId="{B9F0CFFD-B765-447E-BBE0-CB9CD8485DFB}"/>
          </ac:picMkLst>
        </pc:picChg>
      </pc:sldChg>
      <pc:sldChg chg="modSp mod">
        <pc:chgData name="Joanna Brislane" userId="e25ba421-c723-4955-ac68-d527d2326dd0" providerId="ADAL" clId="{349B702A-3A15-4BA2-99FE-626ABCCC0F60}" dt="2021-07-01T04:51:54.059" v="57" actId="1076"/>
        <pc:sldMkLst>
          <pc:docMk/>
          <pc:sldMk cId="858507880" sldId="964"/>
        </pc:sldMkLst>
        <pc:spChg chg="mod">
          <ac:chgData name="Joanna Brislane" userId="e25ba421-c723-4955-ac68-d527d2326dd0" providerId="ADAL" clId="{349B702A-3A15-4BA2-99FE-626ABCCC0F60}" dt="2021-07-01T04:51:54.059" v="57" actId="1076"/>
          <ac:spMkLst>
            <pc:docMk/>
            <pc:sldMk cId="858507880" sldId="964"/>
            <ac:spMk id="3" creationId="{8AF502AA-FC14-4273-A7F0-D4EAE065DCE9}"/>
          </ac:spMkLst>
        </pc:spChg>
      </pc:sldChg>
      <pc:sldChg chg="addSp delSp modSp mod delAnim modAnim delCm">
        <pc:chgData name="Joanna Brislane" userId="e25ba421-c723-4955-ac68-d527d2326dd0" providerId="ADAL" clId="{349B702A-3A15-4BA2-99FE-626ABCCC0F60}" dt="2021-07-01T06:35:50.398" v="637"/>
        <pc:sldMkLst>
          <pc:docMk/>
          <pc:sldMk cId="2413406193" sldId="979"/>
        </pc:sldMkLst>
        <pc:spChg chg="add mod">
          <ac:chgData name="Joanna Brislane" userId="e25ba421-c723-4955-ac68-d527d2326dd0" providerId="ADAL" clId="{349B702A-3A15-4BA2-99FE-626ABCCC0F60}" dt="2021-07-01T06:35:50.398" v="637"/>
          <ac:spMkLst>
            <pc:docMk/>
            <pc:sldMk cId="2413406193" sldId="979"/>
            <ac:spMk id="4" creationId="{44E83DCA-7F9F-4961-A06D-4EC179AAB18C}"/>
          </ac:spMkLst>
        </pc:spChg>
        <pc:spChg chg="del">
          <ac:chgData name="Joanna Brislane" userId="e25ba421-c723-4955-ac68-d527d2326dd0" providerId="ADAL" clId="{349B702A-3A15-4BA2-99FE-626ABCCC0F60}" dt="2021-07-01T04:33:33.743" v="0" actId="478"/>
          <ac:spMkLst>
            <pc:docMk/>
            <pc:sldMk cId="2413406193" sldId="979"/>
            <ac:spMk id="5" creationId="{8866D57E-0896-4801-9690-19AEE61571F8}"/>
          </ac:spMkLst>
        </pc:spChg>
        <pc:picChg chg="add del mod">
          <ac:chgData name="Joanna Brislane" userId="e25ba421-c723-4955-ac68-d527d2326dd0" providerId="ADAL" clId="{349B702A-3A15-4BA2-99FE-626ABCCC0F60}" dt="2021-07-01T06:35:49.188" v="636" actId="478"/>
          <ac:picMkLst>
            <pc:docMk/>
            <pc:sldMk cId="2413406193" sldId="979"/>
            <ac:picMk id="3" creationId="{BB42CBD1-45E6-4D89-92F7-4AC0A0E8282D}"/>
          </ac:picMkLst>
        </pc:picChg>
      </pc:sldChg>
      <pc:sldChg chg="addSp delSp modSp mod delCm">
        <pc:chgData name="Joanna Brislane" userId="e25ba421-c723-4955-ac68-d527d2326dd0" providerId="ADAL" clId="{349B702A-3A15-4BA2-99FE-626ABCCC0F60}" dt="2021-07-01T05:00:38.900" v="617" actId="255"/>
        <pc:sldMkLst>
          <pc:docMk/>
          <pc:sldMk cId="1915150759" sldId="984"/>
        </pc:sldMkLst>
        <pc:spChg chg="add mod">
          <ac:chgData name="Joanna Brislane" userId="e25ba421-c723-4955-ac68-d527d2326dd0" providerId="ADAL" clId="{349B702A-3A15-4BA2-99FE-626ABCCC0F60}" dt="2021-07-01T05:00:38.900" v="617" actId="255"/>
          <ac:spMkLst>
            <pc:docMk/>
            <pc:sldMk cId="1915150759" sldId="984"/>
            <ac:spMk id="4" creationId="{F29EBFB5-E4F6-4BF3-81AD-5AAEA0192CB8}"/>
          </ac:spMkLst>
        </pc:spChg>
        <pc:spChg chg="add mod">
          <ac:chgData name="Joanna Brislane" userId="e25ba421-c723-4955-ac68-d527d2326dd0" providerId="ADAL" clId="{349B702A-3A15-4BA2-99FE-626ABCCC0F60}" dt="2021-07-01T04:56:39.744" v="390" actId="21"/>
          <ac:spMkLst>
            <pc:docMk/>
            <pc:sldMk cId="1915150759" sldId="984"/>
            <ac:spMk id="5" creationId="{83107017-77A1-42DD-AEF5-63E20C291621}"/>
          </ac:spMkLst>
        </pc:spChg>
        <pc:spChg chg="add mod">
          <ac:chgData name="Joanna Brislane" userId="e25ba421-c723-4955-ac68-d527d2326dd0" providerId="ADAL" clId="{349B702A-3A15-4BA2-99FE-626ABCCC0F60}" dt="2021-07-01T04:56:48.694" v="399" actId="21"/>
          <ac:spMkLst>
            <pc:docMk/>
            <pc:sldMk cId="1915150759" sldId="984"/>
            <ac:spMk id="6" creationId="{DDFF5033-8DD8-4B44-931B-ABB9F4286A49}"/>
          </ac:spMkLst>
        </pc:spChg>
        <pc:spChg chg="add mod">
          <ac:chgData name="Joanna Brislane" userId="e25ba421-c723-4955-ac68-d527d2326dd0" providerId="ADAL" clId="{349B702A-3A15-4BA2-99FE-626ABCCC0F60}" dt="2021-07-01T04:56:55.104" v="405" actId="21"/>
          <ac:spMkLst>
            <pc:docMk/>
            <pc:sldMk cId="1915150759" sldId="984"/>
            <ac:spMk id="7" creationId="{27596C97-B040-43F2-85B7-D62C4E1874F7}"/>
          </ac:spMkLst>
        </pc:spChg>
        <pc:spChg chg="add del mod">
          <ac:chgData name="Joanna Brislane" userId="e25ba421-c723-4955-ac68-d527d2326dd0" providerId="ADAL" clId="{349B702A-3A15-4BA2-99FE-626ABCCC0F60}" dt="2021-07-01T04:58:16.071" v="562" actId="478"/>
          <ac:spMkLst>
            <pc:docMk/>
            <pc:sldMk cId="1915150759" sldId="984"/>
            <ac:spMk id="9" creationId="{45CD6261-325E-4132-A1A1-354B0B000BE7}"/>
          </ac:spMkLst>
        </pc:spChg>
        <pc:picChg chg="del mod">
          <ac:chgData name="Joanna Brislane" userId="e25ba421-c723-4955-ac68-d527d2326dd0" providerId="ADAL" clId="{349B702A-3A15-4BA2-99FE-626ABCCC0F60}" dt="2021-07-01T04:58:12.119" v="560" actId="478"/>
          <ac:picMkLst>
            <pc:docMk/>
            <pc:sldMk cId="1915150759" sldId="984"/>
            <ac:picMk id="8" creationId="{7B28D047-6042-43E3-AC20-C39D43606FF1}"/>
          </ac:picMkLst>
        </pc:picChg>
        <pc:cxnChg chg="add mod">
          <ac:chgData name="Joanna Brislane" userId="e25ba421-c723-4955-ac68-d527d2326dd0" providerId="ADAL" clId="{349B702A-3A15-4BA2-99FE-626ABCCC0F60}" dt="2021-07-01T05:00:11.716" v="612" actId="1076"/>
          <ac:cxnSpMkLst>
            <pc:docMk/>
            <pc:sldMk cId="1915150759" sldId="984"/>
            <ac:cxnSpMk id="11" creationId="{507D8B28-12F7-4619-A92D-2565D29A2A4E}"/>
          </ac:cxnSpMkLst>
        </pc:cxnChg>
        <pc:cxnChg chg="add mod">
          <ac:chgData name="Joanna Brislane" userId="e25ba421-c723-4955-ac68-d527d2326dd0" providerId="ADAL" clId="{349B702A-3A15-4BA2-99FE-626ABCCC0F60}" dt="2021-07-01T05:00:25.987" v="616" actId="1076"/>
          <ac:cxnSpMkLst>
            <pc:docMk/>
            <pc:sldMk cId="1915150759" sldId="984"/>
            <ac:cxnSpMk id="12" creationId="{98320255-C74A-49E0-B469-327B48697CA9}"/>
          </ac:cxnSpMkLst>
        </pc:cxnChg>
      </pc:sldChg>
      <pc:sldChg chg="modSp mod">
        <pc:chgData name="Joanna Brislane" userId="e25ba421-c723-4955-ac68-d527d2326dd0" providerId="ADAL" clId="{349B702A-3A15-4BA2-99FE-626ABCCC0F60}" dt="2021-07-01T06:24:48.505" v="635" actId="1076"/>
        <pc:sldMkLst>
          <pc:docMk/>
          <pc:sldMk cId="1069050997" sldId="995"/>
        </pc:sldMkLst>
        <pc:spChg chg="mod">
          <ac:chgData name="Joanna Brislane" userId="e25ba421-c723-4955-ac68-d527d2326dd0" providerId="ADAL" clId="{349B702A-3A15-4BA2-99FE-626ABCCC0F60}" dt="2021-07-01T04:44:22.413" v="15" actId="20577"/>
          <ac:spMkLst>
            <pc:docMk/>
            <pc:sldMk cId="1069050997" sldId="995"/>
            <ac:spMk id="3" creationId="{2EA7FBBE-216D-4C8D-BF12-F1B102EB47F7}"/>
          </ac:spMkLst>
        </pc:spChg>
        <pc:picChg chg="mod">
          <ac:chgData name="Joanna Brislane" userId="e25ba421-c723-4955-ac68-d527d2326dd0" providerId="ADAL" clId="{349B702A-3A15-4BA2-99FE-626ABCCC0F60}" dt="2021-07-01T06:24:48.505" v="635" actId="1076"/>
          <ac:picMkLst>
            <pc:docMk/>
            <pc:sldMk cId="1069050997" sldId="995"/>
            <ac:picMk id="4" creationId="{BAB2E304-E745-41C3-84A8-BE90397D582D}"/>
          </ac:picMkLst>
        </pc:picChg>
      </pc:sldChg>
      <pc:sldChg chg="modSp mod">
        <pc:chgData name="Joanna Brislane" userId="e25ba421-c723-4955-ac68-d527d2326dd0" providerId="ADAL" clId="{349B702A-3A15-4BA2-99FE-626ABCCC0F60}" dt="2021-07-01T04:44:06.594" v="10" actId="1076"/>
        <pc:sldMkLst>
          <pc:docMk/>
          <pc:sldMk cId="2010696406" sldId="1006"/>
        </pc:sldMkLst>
        <pc:picChg chg="mod">
          <ac:chgData name="Joanna Brislane" userId="e25ba421-c723-4955-ac68-d527d2326dd0" providerId="ADAL" clId="{349B702A-3A15-4BA2-99FE-626ABCCC0F60}" dt="2021-07-01T04:44:06.594" v="10" actId="1076"/>
          <ac:picMkLst>
            <pc:docMk/>
            <pc:sldMk cId="2010696406" sldId="1006"/>
            <ac:picMk id="8" creationId="{0D233025-FB24-40E7-94CD-049332E70C4E}"/>
          </ac:picMkLst>
        </pc:picChg>
      </pc:sldChg>
      <pc:sldChg chg="modSp mod">
        <pc:chgData name="Joanna Brislane" userId="e25ba421-c723-4955-ac68-d527d2326dd0" providerId="ADAL" clId="{349B702A-3A15-4BA2-99FE-626ABCCC0F60}" dt="2021-07-01T04:44:35.681" v="18" actId="1076"/>
        <pc:sldMkLst>
          <pc:docMk/>
          <pc:sldMk cId="258665162" sldId="1008"/>
        </pc:sldMkLst>
        <pc:spChg chg="mod">
          <ac:chgData name="Joanna Brislane" userId="e25ba421-c723-4955-ac68-d527d2326dd0" providerId="ADAL" clId="{349B702A-3A15-4BA2-99FE-626ABCCC0F60}" dt="2021-07-01T04:44:35.681" v="18" actId="1076"/>
          <ac:spMkLst>
            <pc:docMk/>
            <pc:sldMk cId="258665162" sldId="1008"/>
            <ac:spMk id="3" creationId="{59D168FB-1A0E-46B4-AE56-C171CB85552C}"/>
          </ac:spMkLst>
        </pc:spChg>
      </pc:sldChg>
      <pc:sldChg chg="modSp">
        <pc:chgData name="Joanna Brislane" userId="e25ba421-c723-4955-ac68-d527d2326dd0" providerId="ADAL" clId="{349B702A-3A15-4BA2-99FE-626ABCCC0F60}" dt="2021-07-01T06:24:15.230" v="634" actId="1076"/>
        <pc:sldMkLst>
          <pc:docMk/>
          <pc:sldMk cId="1295463314" sldId="1014"/>
        </pc:sldMkLst>
        <pc:picChg chg="mod">
          <ac:chgData name="Joanna Brislane" userId="e25ba421-c723-4955-ac68-d527d2326dd0" providerId="ADAL" clId="{349B702A-3A15-4BA2-99FE-626ABCCC0F60}" dt="2021-07-01T06:24:15.230" v="634" actId="1076"/>
          <ac:picMkLst>
            <pc:docMk/>
            <pc:sldMk cId="1295463314" sldId="1014"/>
            <ac:picMk id="2050" creationId="{B16A9AC8-883D-4C9C-B2C2-8BA03ABEC24F}"/>
          </ac:picMkLst>
        </pc:picChg>
      </pc:sldChg>
      <pc:sldChg chg="addSp delSp modSp mod">
        <pc:chgData name="Joanna Brislane" userId="e25ba421-c723-4955-ac68-d527d2326dd0" providerId="ADAL" clId="{349B702A-3A15-4BA2-99FE-626ABCCC0F60}" dt="2021-07-01T06:22:58.150" v="625" actId="14100"/>
        <pc:sldMkLst>
          <pc:docMk/>
          <pc:sldMk cId="2037069798" sldId="1017"/>
        </pc:sldMkLst>
        <pc:spChg chg="mod">
          <ac:chgData name="Joanna Brislane" userId="e25ba421-c723-4955-ac68-d527d2326dd0" providerId="ADAL" clId="{349B702A-3A15-4BA2-99FE-626ABCCC0F60}" dt="2021-07-01T06:22:58.150" v="625" actId="14100"/>
          <ac:spMkLst>
            <pc:docMk/>
            <pc:sldMk cId="2037069798" sldId="1017"/>
            <ac:spMk id="3" creationId="{194CE18E-71E3-46DE-98F9-357EC2039295}"/>
          </ac:spMkLst>
        </pc:spChg>
        <pc:picChg chg="add mod">
          <ac:chgData name="Joanna Brislane" userId="e25ba421-c723-4955-ac68-d527d2326dd0" providerId="ADAL" clId="{349B702A-3A15-4BA2-99FE-626ABCCC0F60}" dt="2021-07-01T06:22:55.056" v="624" actId="1076"/>
          <ac:picMkLst>
            <pc:docMk/>
            <pc:sldMk cId="2037069798" sldId="1017"/>
            <ac:picMk id="5" creationId="{D230F9FD-8AF0-4615-99F5-3A1E8156FEB2}"/>
          </ac:picMkLst>
        </pc:picChg>
        <pc:picChg chg="del mod">
          <ac:chgData name="Joanna Brislane" userId="e25ba421-c723-4955-ac68-d527d2326dd0" providerId="ADAL" clId="{349B702A-3A15-4BA2-99FE-626ABCCC0F60}" dt="2021-07-01T06:22:33.689" v="620" actId="478"/>
          <ac:picMkLst>
            <pc:docMk/>
            <pc:sldMk cId="2037069798" sldId="1017"/>
            <ac:picMk id="1026" creationId="{1B640D67-212E-4656-AD25-C8D75045293A}"/>
          </ac:picMkLst>
        </pc:picChg>
      </pc:sldChg>
      <pc:sldChg chg="addSp delSp modSp mod">
        <pc:chgData name="Joanna Brislane" userId="e25ba421-c723-4955-ac68-d527d2326dd0" providerId="ADAL" clId="{349B702A-3A15-4BA2-99FE-626ABCCC0F60}" dt="2021-07-01T06:23:58.159" v="633" actId="255"/>
        <pc:sldMkLst>
          <pc:docMk/>
          <pc:sldMk cId="1416905313" sldId="1019"/>
        </pc:sldMkLst>
        <pc:spChg chg="mod">
          <ac:chgData name="Joanna Brislane" userId="e25ba421-c723-4955-ac68-d527d2326dd0" providerId="ADAL" clId="{349B702A-3A15-4BA2-99FE-626ABCCC0F60}" dt="2021-07-01T06:23:58.159" v="633" actId="255"/>
          <ac:spMkLst>
            <pc:docMk/>
            <pc:sldMk cId="1416905313" sldId="1019"/>
            <ac:spMk id="3" creationId="{1E964846-1A29-4EBD-B0E5-873E91C1DBAA}"/>
          </ac:spMkLst>
        </pc:spChg>
        <pc:picChg chg="add del mod">
          <ac:chgData name="Joanna Brislane" userId="e25ba421-c723-4955-ac68-d527d2326dd0" providerId="ADAL" clId="{349B702A-3A15-4BA2-99FE-626ABCCC0F60}" dt="2021-07-01T06:23:44.952" v="630" actId="478"/>
          <ac:picMkLst>
            <pc:docMk/>
            <pc:sldMk cId="1416905313" sldId="1019"/>
            <ac:picMk id="5" creationId="{2AAC283C-58D9-49F9-877A-8B5030D0CD01}"/>
          </ac:picMkLst>
        </pc:picChg>
        <pc:picChg chg="add mod">
          <ac:chgData name="Joanna Brislane" userId="e25ba421-c723-4955-ac68-d527d2326dd0" providerId="ADAL" clId="{349B702A-3A15-4BA2-99FE-626ABCCC0F60}" dt="2021-07-01T06:23:50.938" v="631"/>
          <ac:picMkLst>
            <pc:docMk/>
            <pc:sldMk cId="1416905313" sldId="1019"/>
            <ac:picMk id="7" creationId="{A4087376-549C-4DC4-9F9A-C47E35130670}"/>
          </ac:picMkLst>
        </pc:picChg>
        <pc:picChg chg="del">
          <ac:chgData name="Joanna Brislane" userId="e25ba421-c723-4955-ac68-d527d2326dd0" providerId="ADAL" clId="{349B702A-3A15-4BA2-99FE-626ABCCC0F60}" dt="2021-07-01T06:23:06.382" v="626" actId="478"/>
          <ac:picMkLst>
            <pc:docMk/>
            <pc:sldMk cId="1416905313" sldId="1019"/>
            <ac:picMk id="2052" creationId="{740D477D-7DC0-42D9-A743-C37C7E0E8C8C}"/>
          </ac:picMkLst>
        </pc:picChg>
      </pc:sldChg>
      <pc:sldChg chg="addSp delSp modSp mod">
        <pc:chgData name="Joanna Brislane" userId="e25ba421-c723-4955-ac68-d527d2326dd0" providerId="ADAL" clId="{349B702A-3A15-4BA2-99FE-626ABCCC0F60}" dt="2021-07-01T06:21:22.015" v="618" actId="22"/>
        <pc:sldMkLst>
          <pc:docMk/>
          <pc:sldMk cId="297813659" sldId="1022"/>
        </pc:sldMkLst>
        <pc:spChg chg="del">
          <ac:chgData name="Joanna Brislane" userId="e25ba421-c723-4955-ac68-d527d2326dd0" providerId="ADAL" clId="{349B702A-3A15-4BA2-99FE-626ABCCC0F60}" dt="2021-07-01T04:46:23.385" v="39" actId="478"/>
          <ac:spMkLst>
            <pc:docMk/>
            <pc:sldMk cId="297813659" sldId="1022"/>
            <ac:spMk id="7" creationId="{FE8ABE2F-99B7-4EB1-B533-2D059541D569}"/>
          </ac:spMkLst>
        </pc:spChg>
        <pc:spChg chg="mod">
          <ac:chgData name="Joanna Brislane" userId="e25ba421-c723-4955-ac68-d527d2326dd0" providerId="ADAL" clId="{349B702A-3A15-4BA2-99FE-626ABCCC0F60}" dt="2021-07-01T04:46:38.260" v="45" actId="113"/>
          <ac:spMkLst>
            <pc:docMk/>
            <pc:sldMk cId="297813659" sldId="1022"/>
            <ac:spMk id="8" creationId="{41DA4D99-E95E-491D-9AB1-959C1C7477B1}"/>
          </ac:spMkLst>
        </pc:spChg>
        <pc:spChg chg="mod">
          <ac:chgData name="Joanna Brislane" userId="e25ba421-c723-4955-ac68-d527d2326dd0" providerId="ADAL" clId="{349B702A-3A15-4BA2-99FE-626ABCCC0F60}" dt="2021-07-01T04:46:33.627" v="43" actId="113"/>
          <ac:spMkLst>
            <pc:docMk/>
            <pc:sldMk cId="297813659" sldId="1022"/>
            <ac:spMk id="9" creationId="{2A47C1D5-4D99-4481-ACE6-98BEC7A8D44E}"/>
          </ac:spMkLst>
        </pc:spChg>
        <pc:spChg chg="mod">
          <ac:chgData name="Joanna Brislane" userId="e25ba421-c723-4955-ac68-d527d2326dd0" providerId="ADAL" clId="{349B702A-3A15-4BA2-99FE-626ABCCC0F60}" dt="2021-07-01T04:46:35.990" v="44" actId="113"/>
          <ac:spMkLst>
            <pc:docMk/>
            <pc:sldMk cId="297813659" sldId="1022"/>
            <ac:spMk id="10" creationId="{D67741FD-4757-4250-8963-9556194D630D}"/>
          </ac:spMkLst>
        </pc:spChg>
        <pc:spChg chg="add">
          <ac:chgData name="Joanna Brislane" userId="e25ba421-c723-4955-ac68-d527d2326dd0" providerId="ADAL" clId="{349B702A-3A15-4BA2-99FE-626ABCCC0F60}" dt="2021-07-01T06:21:22.015" v="618" actId="22"/>
          <ac:spMkLst>
            <pc:docMk/>
            <pc:sldMk cId="297813659" sldId="1022"/>
            <ac:spMk id="11" creationId="{75456679-03F9-4675-8312-FCACC1E07B4C}"/>
          </ac:spMkLst>
        </pc:spChg>
      </pc:sldChg>
    </pc:docChg>
  </pc:docChgLst>
  <pc:docChgLst>
    <pc:chgData name="Catherine Gow" userId="b18c4646-548e-4630-9e56-69b08fb85373" providerId="ADAL" clId="{1911A71E-DCC2-48E1-A805-305A0C6E4814}"/>
    <pc:docChg chg="custSel modSld">
      <pc:chgData name="Catherine Gow" userId="b18c4646-548e-4630-9e56-69b08fb85373" providerId="ADAL" clId="{1911A71E-DCC2-48E1-A805-305A0C6E4814}" dt="2021-06-17T02:31:00.990" v="526" actId="1589"/>
      <pc:docMkLst>
        <pc:docMk/>
      </pc:docMkLst>
      <pc:sldChg chg="modSp mod addCm">
        <pc:chgData name="Catherine Gow" userId="b18c4646-548e-4630-9e56-69b08fb85373" providerId="ADAL" clId="{1911A71E-DCC2-48E1-A805-305A0C6E4814}" dt="2021-06-17T02:31:00.990" v="526" actId="1589"/>
        <pc:sldMkLst>
          <pc:docMk/>
          <pc:sldMk cId="2843549147" sldId="963"/>
        </pc:sldMkLst>
        <pc:picChg chg="mod">
          <ac:chgData name="Catherine Gow" userId="b18c4646-548e-4630-9e56-69b08fb85373" providerId="ADAL" clId="{1911A71E-DCC2-48E1-A805-305A0C6E4814}" dt="2021-06-17T02:29:56.447" v="525" actId="962"/>
          <ac:picMkLst>
            <pc:docMk/>
            <pc:sldMk cId="2843549147" sldId="963"/>
            <ac:picMk id="5" creationId="{A5AA5B4C-6C4E-554D-B914-689208098B1F}"/>
          </ac:picMkLst>
        </pc:picChg>
      </pc:sldChg>
    </pc:docChg>
  </pc:docChgLst>
  <pc:docChgLst>
    <pc:chgData name="Rachael Harrington" userId="S::rachael.harrington@ourwatch.org.au::fe441f32-d22d-4629-8e50-18f072145286" providerId="AD" clId="Web-{535F59A9-FA8D-FAA9-E713-B876CF991C6D}"/>
    <pc:docChg chg="modSld">
      <pc:chgData name="Rachael Harrington" userId="S::rachael.harrington@ourwatch.org.au::fe441f32-d22d-4629-8e50-18f072145286" providerId="AD" clId="Web-{535F59A9-FA8D-FAA9-E713-B876CF991C6D}" dt="2021-06-16T23:46:00.673" v="1" actId="20577"/>
      <pc:docMkLst>
        <pc:docMk/>
      </pc:docMkLst>
      <pc:sldChg chg="modSp">
        <pc:chgData name="Rachael Harrington" userId="S::rachael.harrington@ourwatch.org.au::fe441f32-d22d-4629-8e50-18f072145286" providerId="AD" clId="Web-{535F59A9-FA8D-FAA9-E713-B876CF991C6D}" dt="2021-06-16T23:46:00.673" v="1" actId="20577"/>
        <pc:sldMkLst>
          <pc:docMk/>
          <pc:sldMk cId="2714570387" sldId="997"/>
        </pc:sldMkLst>
        <pc:spChg chg="mod">
          <ac:chgData name="Rachael Harrington" userId="S::rachael.harrington@ourwatch.org.au::fe441f32-d22d-4629-8e50-18f072145286" providerId="AD" clId="Web-{535F59A9-FA8D-FAA9-E713-B876CF991C6D}" dt="2021-06-16T23:46:00.673" v="1" actId="20577"/>
          <ac:spMkLst>
            <pc:docMk/>
            <pc:sldMk cId="2714570387" sldId="997"/>
            <ac:spMk id="2" creationId="{82BEF55F-3756-4FD8-A200-0F06490602F4}"/>
          </ac:spMkLst>
        </pc:spChg>
      </pc:sldChg>
    </pc:docChg>
  </pc:docChgLst>
  <pc:docChgLst>
    <pc:chgData name="Catherine Gow" userId="S::catherine.gow@ourwatch.org.au::b18c4646-548e-4630-9e56-69b08fb85373" providerId="AD" clId="Web-{6AD39AF7-681E-F6BE-1C30-0F87454A1337}"/>
    <pc:docChg chg="modSld">
      <pc:chgData name="Catherine Gow" userId="S::catherine.gow@ourwatch.org.au::b18c4646-548e-4630-9e56-69b08fb85373" providerId="AD" clId="Web-{6AD39AF7-681E-F6BE-1C30-0F87454A1337}" dt="2021-06-02T04:42:48.007" v="1" actId="14100"/>
      <pc:docMkLst>
        <pc:docMk/>
      </pc:docMkLst>
      <pc:sldChg chg="modSp">
        <pc:chgData name="Catherine Gow" userId="S::catherine.gow@ourwatch.org.au::b18c4646-548e-4630-9e56-69b08fb85373" providerId="AD" clId="Web-{6AD39AF7-681E-F6BE-1C30-0F87454A1337}" dt="2021-06-02T04:42:48.007" v="1" actId="14100"/>
        <pc:sldMkLst>
          <pc:docMk/>
          <pc:sldMk cId="3956955892" sldId="937"/>
        </pc:sldMkLst>
        <pc:picChg chg="mod">
          <ac:chgData name="Catherine Gow" userId="S::catherine.gow@ourwatch.org.au::b18c4646-548e-4630-9e56-69b08fb85373" providerId="AD" clId="Web-{6AD39AF7-681E-F6BE-1C30-0F87454A1337}" dt="2021-06-02T04:42:48.007" v="1" actId="14100"/>
          <ac:picMkLst>
            <pc:docMk/>
            <pc:sldMk cId="3956955892" sldId="937"/>
            <ac:picMk id="13" creationId="{3AB8D93C-1E2A-47E4-B01C-190890EC57D6}"/>
          </ac:picMkLst>
        </pc:picChg>
      </pc:sldChg>
    </pc:docChg>
  </pc:docChgLst>
  <pc:docChgLst>
    <pc:chgData name="Rachael Harrington" userId="fe441f32-d22d-4629-8e50-18f072145286" providerId="ADAL" clId="{BA55594B-C238-4296-B3B6-DAF1E8C7E21F}"/>
    <pc:docChg chg="undo custSel modSld modMainMaster">
      <pc:chgData name="Rachael Harrington" userId="fe441f32-d22d-4629-8e50-18f072145286" providerId="ADAL" clId="{BA55594B-C238-4296-B3B6-DAF1E8C7E21F}" dt="2021-06-23T22:58:37.641" v="24" actId="1076"/>
      <pc:docMkLst>
        <pc:docMk/>
      </pc:docMkLst>
      <pc:sldChg chg="addSp delSp mod">
        <pc:chgData name="Rachael Harrington" userId="fe441f32-d22d-4629-8e50-18f072145286" providerId="ADAL" clId="{BA55594B-C238-4296-B3B6-DAF1E8C7E21F}" dt="2021-06-23T22:55:37.845" v="5" actId="478"/>
        <pc:sldMkLst>
          <pc:docMk/>
          <pc:sldMk cId="0" sldId="280"/>
        </pc:sldMkLst>
        <pc:spChg chg="add del">
          <ac:chgData name="Rachael Harrington" userId="fe441f32-d22d-4629-8e50-18f072145286" providerId="ADAL" clId="{BA55594B-C238-4296-B3B6-DAF1E8C7E21F}" dt="2021-06-23T22:55:37.845" v="5" actId="478"/>
          <ac:spMkLst>
            <pc:docMk/>
            <pc:sldMk cId="0" sldId="280"/>
            <ac:spMk id="21506" creationId="{14A82435-17A5-4AE9-808C-38CBDE58CD15}"/>
          </ac:spMkLst>
        </pc:spChg>
      </pc:sldChg>
      <pc:sldChg chg="modSp mod">
        <pc:chgData name="Rachael Harrington" userId="fe441f32-d22d-4629-8e50-18f072145286" providerId="ADAL" clId="{BA55594B-C238-4296-B3B6-DAF1E8C7E21F}" dt="2021-06-23T22:55:25.372" v="3" actId="1076"/>
        <pc:sldMkLst>
          <pc:docMk/>
          <pc:sldMk cId="871463399" sldId="281"/>
        </pc:sldMkLst>
        <pc:spChg chg="mod">
          <ac:chgData name="Rachael Harrington" userId="fe441f32-d22d-4629-8e50-18f072145286" providerId="ADAL" clId="{BA55594B-C238-4296-B3B6-DAF1E8C7E21F}" dt="2021-06-23T22:55:25.372" v="3" actId="1076"/>
          <ac:spMkLst>
            <pc:docMk/>
            <pc:sldMk cId="871463399" sldId="281"/>
            <ac:spMk id="2" creationId="{7AFFE9CE-8A0C-40D7-80B6-BB72CF7FD8F5}"/>
          </ac:spMkLst>
        </pc:spChg>
      </pc:sldChg>
      <pc:sldChg chg="modSp mod">
        <pc:chgData name="Rachael Harrington" userId="fe441f32-d22d-4629-8e50-18f072145286" providerId="ADAL" clId="{BA55594B-C238-4296-B3B6-DAF1E8C7E21F}" dt="2021-06-23T22:57:01.609" v="21" actId="13244"/>
        <pc:sldMkLst>
          <pc:docMk/>
          <pc:sldMk cId="3927819206" sldId="977"/>
        </pc:sldMkLst>
        <pc:spChg chg="mod">
          <ac:chgData name="Rachael Harrington" userId="fe441f32-d22d-4629-8e50-18f072145286" providerId="ADAL" clId="{BA55594B-C238-4296-B3B6-DAF1E8C7E21F}" dt="2021-06-18T06:01:35.205" v="1" actId="20577"/>
          <ac:spMkLst>
            <pc:docMk/>
            <pc:sldMk cId="3927819206" sldId="977"/>
            <ac:spMk id="2" creationId="{1A69B971-9362-7340-BAA1-B161923EE7B1}"/>
          </ac:spMkLst>
        </pc:spChg>
        <pc:picChg chg="ord">
          <ac:chgData name="Rachael Harrington" userId="fe441f32-d22d-4629-8e50-18f072145286" providerId="ADAL" clId="{BA55594B-C238-4296-B3B6-DAF1E8C7E21F}" dt="2021-06-23T22:57:01.609" v="21" actId="13244"/>
          <ac:picMkLst>
            <pc:docMk/>
            <pc:sldMk cId="3927819206" sldId="977"/>
            <ac:picMk id="6" creationId="{BB532F19-F2CA-46CC-A1AC-38289D5EA693}"/>
          </ac:picMkLst>
        </pc:picChg>
      </pc:sldChg>
      <pc:sldChg chg="delCm">
        <pc:chgData name="Rachael Harrington" userId="fe441f32-d22d-4629-8e50-18f072145286" providerId="ADAL" clId="{BA55594B-C238-4296-B3B6-DAF1E8C7E21F}" dt="2021-06-23T22:57:34.828" v="22" actId="1592"/>
        <pc:sldMkLst>
          <pc:docMk/>
          <pc:sldMk cId="2010696406" sldId="1006"/>
        </pc:sldMkLst>
      </pc:sldChg>
      <pc:sldChg chg="delCm">
        <pc:chgData name="Rachael Harrington" userId="fe441f32-d22d-4629-8e50-18f072145286" providerId="ADAL" clId="{BA55594B-C238-4296-B3B6-DAF1E8C7E21F}" dt="2021-06-23T22:58:11.158" v="23" actId="1592"/>
        <pc:sldMkLst>
          <pc:docMk/>
          <pc:sldMk cId="637143431" sldId="1007"/>
        </pc:sldMkLst>
      </pc:sldChg>
      <pc:sldChg chg="modSp">
        <pc:chgData name="Rachael Harrington" userId="fe441f32-d22d-4629-8e50-18f072145286" providerId="ADAL" clId="{BA55594B-C238-4296-B3B6-DAF1E8C7E21F}" dt="2021-06-23T22:58:37.641" v="24" actId="1076"/>
        <pc:sldMkLst>
          <pc:docMk/>
          <pc:sldMk cId="297813659" sldId="1022"/>
        </pc:sldMkLst>
        <pc:picChg chg="mod">
          <ac:chgData name="Rachael Harrington" userId="fe441f32-d22d-4629-8e50-18f072145286" providerId="ADAL" clId="{BA55594B-C238-4296-B3B6-DAF1E8C7E21F}" dt="2021-06-23T22:58:37.641" v="24" actId="1076"/>
          <ac:picMkLst>
            <pc:docMk/>
            <pc:sldMk cId="297813659" sldId="1022"/>
            <ac:picMk id="1026" creationId="{8DD58BFF-7CEF-4EE3-AEE2-0D4DB3243C6D}"/>
          </ac:picMkLst>
        </pc:picChg>
      </pc:sldChg>
      <pc:sldMasterChg chg="modSldLayout">
        <pc:chgData name="Rachael Harrington" userId="fe441f32-d22d-4629-8e50-18f072145286" providerId="ADAL" clId="{BA55594B-C238-4296-B3B6-DAF1E8C7E21F}" dt="2021-06-23T22:56:10.945" v="19" actId="962"/>
        <pc:sldMasterMkLst>
          <pc:docMk/>
          <pc:sldMasterMk cId="0" sldId="2147483648"/>
        </pc:sldMasterMkLst>
        <pc:sldLayoutChg chg="modSp mod">
          <pc:chgData name="Rachael Harrington" userId="fe441f32-d22d-4629-8e50-18f072145286" providerId="ADAL" clId="{BA55594B-C238-4296-B3B6-DAF1E8C7E21F}" dt="2021-06-23T22:56:10.945" v="19" actId="962"/>
          <pc:sldLayoutMkLst>
            <pc:docMk/>
            <pc:sldMasterMk cId="0" sldId="2147483648"/>
            <pc:sldLayoutMk cId="1867879248" sldId="2147483689"/>
          </pc:sldLayoutMkLst>
          <pc:spChg chg="mod">
            <ac:chgData name="Rachael Harrington" userId="fe441f32-d22d-4629-8e50-18f072145286" providerId="ADAL" clId="{BA55594B-C238-4296-B3B6-DAF1E8C7E21F}" dt="2021-06-23T22:56:10.945" v="19" actId="962"/>
            <ac:spMkLst>
              <pc:docMk/>
              <pc:sldMasterMk cId="0" sldId="2147483648"/>
              <pc:sldLayoutMk cId="1867879248" sldId="2147483689"/>
              <ac:spMk id="10" creationId="{00000000-0000-0000-0000-000000000000}"/>
            </ac:spMkLst>
          </pc:spChg>
        </pc:sldLayoutChg>
        <pc:sldLayoutChg chg="modSp">
          <pc:chgData name="Rachael Harrington" userId="fe441f32-d22d-4629-8e50-18f072145286" providerId="ADAL" clId="{BA55594B-C238-4296-B3B6-DAF1E8C7E21F}" dt="2021-06-23T22:55:49.711" v="15" actId="20577"/>
          <pc:sldLayoutMkLst>
            <pc:docMk/>
            <pc:sldMasterMk cId="0" sldId="2147483648"/>
            <pc:sldLayoutMk cId="1012374580" sldId="2147483692"/>
          </pc:sldLayoutMkLst>
          <pc:spChg chg="mod">
            <ac:chgData name="Rachael Harrington" userId="fe441f32-d22d-4629-8e50-18f072145286" providerId="ADAL" clId="{BA55594B-C238-4296-B3B6-DAF1E8C7E21F}" dt="2021-06-23T22:55:49.711" v="15" actId="20577"/>
            <ac:spMkLst>
              <pc:docMk/>
              <pc:sldMasterMk cId="0" sldId="2147483648"/>
              <pc:sldLayoutMk cId="1012374580" sldId="2147483692"/>
              <ac:spMk id="6" creationId="{00000000-0000-0000-0000-000000000000}"/>
            </ac:spMkLst>
          </pc:spChg>
        </pc:sldLayoutChg>
      </pc:sldMasterChg>
    </pc:docChg>
  </pc:docChgLst>
  <pc:docChgLst>
    <pc:chgData name="Catherine Gow" userId="b18c4646-548e-4630-9e56-69b08fb85373" providerId="ADAL" clId="{A2DAC032-BF32-4C9B-8D78-8C1B78FDC232}"/>
    <pc:docChg chg="modSld">
      <pc:chgData name="Catherine Gow" userId="b18c4646-548e-4630-9e56-69b08fb85373" providerId="ADAL" clId="{A2DAC032-BF32-4C9B-8D78-8C1B78FDC232}" dt="2021-06-01T01:30:41.733" v="15" actId="6549"/>
      <pc:docMkLst>
        <pc:docMk/>
      </pc:docMkLst>
      <pc:sldChg chg="modNotesTx">
        <pc:chgData name="Catherine Gow" userId="b18c4646-548e-4630-9e56-69b08fb85373" providerId="ADAL" clId="{A2DAC032-BF32-4C9B-8D78-8C1B78FDC232}" dt="2021-06-01T01:24:13.491" v="12" actId="6549"/>
        <pc:sldMkLst>
          <pc:docMk/>
          <pc:sldMk cId="652172401" sldId="288"/>
        </pc:sldMkLst>
      </pc:sldChg>
      <pc:sldChg chg="modNotesTx">
        <pc:chgData name="Catherine Gow" userId="b18c4646-548e-4630-9e56-69b08fb85373" providerId="ADAL" clId="{A2DAC032-BF32-4C9B-8D78-8C1B78FDC232}" dt="2021-06-01T01:30:41.733" v="15" actId="6549"/>
        <pc:sldMkLst>
          <pc:docMk/>
          <pc:sldMk cId="2843549147" sldId="963"/>
        </pc:sldMkLst>
      </pc:sldChg>
      <pc:sldChg chg="modNotesTx">
        <pc:chgData name="Catherine Gow" userId="b18c4646-548e-4630-9e56-69b08fb85373" providerId="ADAL" clId="{A2DAC032-BF32-4C9B-8D78-8C1B78FDC232}" dt="2021-06-01T01:26:05.799" v="13" actId="120"/>
        <pc:sldMkLst>
          <pc:docMk/>
          <pc:sldMk cId="3833619698" sldId="1003"/>
        </pc:sldMkLst>
      </pc:sldChg>
    </pc:docChg>
  </pc:docChgLst>
  <pc:docChgLst>
    <pc:chgData name="Rachael Harrington" userId="fe441f32-d22d-4629-8e50-18f072145286" providerId="ADAL" clId="{DDB4E031-19BC-46A9-9D24-45CA8551738F}"/>
    <pc:docChg chg="undo custSel modSld modMainMaster">
      <pc:chgData name="Rachael Harrington" userId="fe441f32-d22d-4629-8e50-18f072145286" providerId="ADAL" clId="{DDB4E031-19BC-46A9-9D24-45CA8551738F}" dt="2021-06-18T05:25:48.483" v="306" actId="20577"/>
      <pc:docMkLst>
        <pc:docMk/>
      </pc:docMkLst>
      <pc:sldChg chg="addSp modSp">
        <pc:chgData name="Rachael Harrington" userId="fe441f32-d22d-4629-8e50-18f072145286" providerId="ADAL" clId="{DDB4E031-19BC-46A9-9D24-45CA8551738F}" dt="2021-06-18T04:52:08.521" v="272" actId="13244"/>
        <pc:sldMkLst>
          <pc:docMk/>
          <pc:sldMk cId="0" sldId="278"/>
        </pc:sldMkLst>
        <pc:spChg chg="add mod">
          <ac:chgData name="Rachael Harrington" userId="fe441f32-d22d-4629-8e50-18f072145286" providerId="ADAL" clId="{DDB4E031-19BC-46A9-9D24-45CA8551738F}" dt="2021-06-18T04:52:08.521" v="272" actId="13244"/>
          <ac:spMkLst>
            <pc:docMk/>
            <pc:sldMk cId="0" sldId="278"/>
            <ac:spMk id="3" creationId="{B633ABF5-3E58-4463-9808-80C56D04CE55}"/>
          </ac:spMkLst>
        </pc:spChg>
      </pc:sldChg>
      <pc:sldChg chg="addSp modSp">
        <pc:chgData name="Rachael Harrington" userId="fe441f32-d22d-4629-8e50-18f072145286" providerId="ADAL" clId="{DDB4E031-19BC-46A9-9D24-45CA8551738F}" dt="2021-06-18T04:53:26.888" v="281" actId="13244"/>
        <pc:sldMkLst>
          <pc:docMk/>
          <pc:sldMk cId="0" sldId="280"/>
        </pc:sldMkLst>
        <pc:spChg chg="add mod">
          <ac:chgData name="Rachael Harrington" userId="fe441f32-d22d-4629-8e50-18f072145286" providerId="ADAL" clId="{DDB4E031-19BC-46A9-9D24-45CA8551738F}" dt="2021-06-18T04:53:26.888" v="281" actId="13244"/>
          <ac:spMkLst>
            <pc:docMk/>
            <pc:sldMk cId="0" sldId="280"/>
            <ac:spMk id="2" creationId="{C5AB54A5-496A-425B-9388-AD048F6CE67A}"/>
          </ac:spMkLst>
        </pc:spChg>
      </pc:sldChg>
      <pc:sldChg chg="addSp delSp modSp mod">
        <pc:chgData name="Rachael Harrington" userId="fe441f32-d22d-4629-8e50-18f072145286" providerId="ADAL" clId="{DDB4E031-19BC-46A9-9D24-45CA8551738F}" dt="2021-06-18T05:25:48.483" v="306" actId="20577"/>
        <pc:sldMkLst>
          <pc:docMk/>
          <pc:sldMk cId="1374030207" sldId="287"/>
        </pc:sldMkLst>
        <pc:spChg chg="add del mod">
          <ac:chgData name="Rachael Harrington" userId="fe441f32-d22d-4629-8e50-18f072145286" providerId="ADAL" clId="{DDB4E031-19BC-46A9-9D24-45CA8551738F}" dt="2021-06-18T05:25:29.682" v="289" actId="478"/>
          <ac:spMkLst>
            <pc:docMk/>
            <pc:sldMk cId="1374030207" sldId="287"/>
            <ac:spMk id="2" creationId="{0C1CF585-C861-4BBF-B59E-DF6C80610BA8}"/>
          </ac:spMkLst>
        </pc:spChg>
        <pc:spChg chg="add mod">
          <ac:chgData name="Rachael Harrington" userId="fe441f32-d22d-4629-8e50-18f072145286" providerId="ADAL" clId="{DDB4E031-19BC-46A9-9D24-45CA8551738F}" dt="2021-06-18T05:25:48.483" v="306" actId="20577"/>
          <ac:spMkLst>
            <pc:docMk/>
            <pc:sldMk cId="1374030207" sldId="287"/>
            <ac:spMk id="3" creationId="{C0C2A80B-D713-491B-B5EE-4AC5837E6073}"/>
          </ac:spMkLst>
        </pc:spChg>
      </pc:sldChg>
      <pc:sldChg chg="addCm modCm">
        <pc:chgData name="Rachael Harrington" userId="fe441f32-d22d-4629-8e50-18f072145286" providerId="ADAL" clId="{DDB4E031-19BC-46A9-9D24-45CA8551738F}" dt="2021-06-18T04:42:33.396" v="13"/>
        <pc:sldMkLst>
          <pc:docMk/>
          <pc:sldMk cId="828929208" sldId="839"/>
        </pc:sldMkLst>
      </pc:sldChg>
      <pc:sldChg chg="modSp addCm delCm modCm">
        <pc:chgData name="Rachael Harrington" userId="fe441f32-d22d-4629-8e50-18f072145286" providerId="ADAL" clId="{DDB4E031-19BC-46A9-9D24-45CA8551738F}" dt="2021-06-18T04:52:00.888" v="271" actId="13244"/>
        <pc:sldMkLst>
          <pc:docMk/>
          <pc:sldMk cId="3956955892" sldId="937"/>
        </pc:sldMkLst>
        <pc:spChg chg="mod">
          <ac:chgData name="Rachael Harrington" userId="fe441f32-d22d-4629-8e50-18f072145286" providerId="ADAL" clId="{DDB4E031-19BC-46A9-9D24-45CA8551738F}" dt="2021-06-18T04:52:00.888" v="271" actId="13244"/>
          <ac:spMkLst>
            <pc:docMk/>
            <pc:sldMk cId="3956955892" sldId="937"/>
            <ac:spMk id="17" creationId="{D2A0662A-4395-43BA-BFF3-01418975807C}"/>
          </ac:spMkLst>
        </pc:spChg>
      </pc:sldChg>
      <pc:sldChg chg="addSp delSp modSp mod delCm">
        <pc:chgData name="Rachael Harrington" userId="fe441f32-d22d-4629-8e50-18f072145286" providerId="ADAL" clId="{DDB4E031-19BC-46A9-9D24-45CA8551738F}" dt="2021-06-18T04:46:04.542" v="29" actId="478"/>
        <pc:sldMkLst>
          <pc:docMk/>
          <pc:sldMk cId="2843549147" sldId="963"/>
        </pc:sldMkLst>
        <pc:spChg chg="del">
          <ac:chgData name="Rachael Harrington" userId="fe441f32-d22d-4629-8e50-18f072145286" providerId="ADAL" clId="{DDB4E031-19BC-46A9-9D24-45CA8551738F}" dt="2021-06-18T04:46:02.565" v="28" actId="478"/>
          <ac:spMkLst>
            <pc:docMk/>
            <pc:sldMk cId="2843549147" sldId="963"/>
            <ac:spMk id="3" creationId="{E05A582C-55A2-1C4F-8A79-2AF943E00711}"/>
          </ac:spMkLst>
        </pc:spChg>
        <pc:spChg chg="add del mod">
          <ac:chgData name="Rachael Harrington" userId="fe441f32-d22d-4629-8e50-18f072145286" providerId="ADAL" clId="{DDB4E031-19BC-46A9-9D24-45CA8551738F}" dt="2021-06-18T04:46:04.542" v="29" actId="478"/>
          <ac:spMkLst>
            <pc:docMk/>
            <pc:sldMk cId="2843549147" sldId="963"/>
            <ac:spMk id="7" creationId="{8327D300-0FE0-4097-85BB-8AC21DC960A5}"/>
          </ac:spMkLst>
        </pc:spChg>
      </pc:sldChg>
      <pc:sldChg chg="modSp mod addCm modCm">
        <pc:chgData name="Rachael Harrington" userId="fe441f32-d22d-4629-8e50-18f072145286" providerId="ADAL" clId="{DDB4E031-19BC-46A9-9D24-45CA8551738F}" dt="2021-06-18T04:45:05.769" v="19"/>
        <pc:sldMkLst>
          <pc:docMk/>
          <pc:sldMk cId="3927819206" sldId="977"/>
        </pc:sldMkLst>
        <pc:picChg chg="mod">
          <ac:chgData name="Rachael Harrington" userId="fe441f32-d22d-4629-8e50-18f072145286" providerId="ADAL" clId="{DDB4E031-19BC-46A9-9D24-45CA8551738F}" dt="2021-06-18T04:44:58.622" v="17" actId="962"/>
          <ac:picMkLst>
            <pc:docMk/>
            <pc:sldMk cId="3927819206" sldId="977"/>
            <ac:picMk id="6" creationId="{BB532F19-F2CA-46CC-A1AC-38289D5EA693}"/>
          </ac:picMkLst>
        </pc:picChg>
      </pc:sldChg>
      <pc:sldChg chg="addSp delSp modSp addCm modCm">
        <pc:chgData name="Rachael Harrington" userId="fe441f32-d22d-4629-8e50-18f072145286" providerId="ADAL" clId="{DDB4E031-19BC-46A9-9D24-45CA8551738F}" dt="2021-06-18T04:47:40.957" v="103" actId="167"/>
        <pc:sldMkLst>
          <pc:docMk/>
          <pc:sldMk cId="1915150759" sldId="984"/>
        </pc:sldMkLst>
        <pc:spChg chg="add del mod">
          <ac:chgData name="Rachael Harrington" userId="fe441f32-d22d-4629-8e50-18f072145286" providerId="ADAL" clId="{DDB4E031-19BC-46A9-9D24-45CA8551738F}" dt="2021-06-18T04:47:40.957" v="103" actId="167"/>
          <ac:spMkLst>
            <pc:docMk/>
            <pc:sldMk cId="1915150759" sldId="984"/>
            <ac:spMk id="2" creationId="{2C86615D-EF5D-46DE-AE6E-D549B8F66E40}"/>
          </ac:spMkLst>
        </pc:spChg>
        <pc:spChg chg="add del mod">
          <ac:chgData name="Rachael Harrington" userId="fe441f32-d22d-4629-8e50-18f072145286" providerId="ADAL" clId="{DDB4E031-19BC-46A9-9D24-45CA8551738F}" dt="2021-06-18T04:47:32.631" v="101" actId="478"/>
          <ac:spMkLst>
            <pc:docMk/>
            <pc:sldMk cId="1915150759" sldId="984"/>
            <ac:spMk id="3" creationId="{2C92CD53-B4C2-4AE7-9A5B-AD4CD443934D}"/>
          </ac:spMkLst>
        </pc:spChg>
      </pc:sldChg>
      <pc:sldChg chg="modSp delCm">
        <pc:chgData name="Rachael Harrington" userId="fe441f32-d22d-4629-8e50-18f072145286" providerId="ADAL" clId="{DDB4E031-19BC-46A9-9D24-45CA8551738F}" dt="2021-06-18T04:42:18.676" v="11" actId="962"/>
        <pc:sldMkLst>
          <pc:docMk/>
          <pc:sldMk cId="1069050997" sldId="995"/>
        </pc:sldMkLst>
        <pc:picChg chg="mod">
          <ac:chgData name="Rachael Harrington" userId="fe441f32-d22d-4629-8e50-18f072145286" providerId="ADAL" clId="{DDB4E031-19BC-46A9-9D24-45CA8551738F}" dt="2021-06-18T04:42:18.676" v="11" actId="962"/>
          <ac:picMkLst>
            <pc:docMk/>
            <pc:sldMk cId="1069050997" sldId="995"/>
            <ac:picMk id="4" creationId="{BAB2E304-E745-41C3-84A8-BE90397D582D}"/>
          </ac:picMkLst>
        </pc:picChg>
      </pc:sldChg>
      <pc:sldChg chg="modSp mod">
        <pc:chgData name="Rachael Harrington" userId="fe441f32-d22d-4629-8e50-18f072145286" providerId="ADAL" clId="{DDB4E031-19BC-46A9-9D24-45CA8551738F}" dt="2021-06-18T04:45:59.335" v="27" actId="962"/>
        <pc:sldMkLst>
          <pc:docMk/>
          <pc:sldMk cId="3833619698" sldId="1003"/>
        </pc:sldMkLst>
        <pc:cxnChg chg="mod">
          <ac:chgData name="Rachael Harrington" userId="fe441f32-d22d-4629-8e50-18f072145286" providerId="ADAL" clId="{DDB4E031-19BC-46A9-9D24-45CA8551738F}" dt="2021-06-18T04:45:59.335" v="27" actId="962"/>
          <ac:cxnSpMkLst>
            <pc:docMk/>
            <pc:sldMk cId="3833619698" sldId="1003"/>
            <ac:cxnSpMk id="13" creationId="{02E4CA69-2DCA-4A1D-B613-7137F0704607}"/>
          </ac:cxnSpMkLst>
        </pc:cxnChg>
      </pc:sldChg>
      <pc:sldChg chg="addSp delSp modSp mod addCm modCm">
        <pc:chgData name="Rachael Harrington" userId="fe441f32-d22d-4629-8e50-18f072145286" providerId="ADAL" clId="{DDB4E031-19BC-46A9-9D24-45CA8551738F}" dt="2021-06-18T04:46:09.249" v="31" actId="478"/>
        <pc:sldMkLst>
          <pc:docMk/>
          <pc:sldMk cId="2010696406" sldId="1006"/>
        </pc:sldMkLst>
        <pc:spChg chg="add del mod">
          <ac:chgData name="Rachael Harrington" userId="fe441f32-d22d-4629-8e50-18f072145286" providerId="ADAL" clId="{DDB4E031-19BC-46A9-9D24-45CA8551738F}" dt="2021-06-18T04:46:09.249" v="31" actId="478"/>
          <ac:spMkLst>
            <pc:docMk/>
            <pc:sldMk cId="2010696406" sldId="1006"/>
            <ac:spMk id="4" creationId="{35AE4D92-861D-460F-A29F-4BC4070B9C43}"/>
          </ac:spMkLst>
        </pc:spChg>
        <pc:picChg chg="add del mod">
          <ac:chgData name="Rachael Harrington" userId="fe441f32-d22d-4629-8e50-18f072145286" providerId="ADAL" clId="{DDB4E031-19BC-46A9-9D24-45CA8551738F}" dt="2021-06-18T04:46:09.249" v="31" actId="478"/>
          <ac:picMkLst>
            <pc:docMk/>
            <pc:sldMk cId="2010696406" sldId="1006"/>
            <ac:picMk id="8" creationId="{0D233025-FB24-40E7-94CD-049332E70C4E}"/>
          </ac:picMkLst>
        </pc:picChg>
      </pc:sldChg>
      <pc:sldChg chg="addCm modCm">
        <pc:chgData name="Rachael Harrington" userId="fe441f32-d22d-4629-8e50-18f072145286" providerId="ADAL" clId="{DDB4E031-19BC-46A9-9D24-45CA8551738F}" dt="2021-06-18T04:41:35.111" v="6"/>
        <pc:sldMkLst>
          <pc:docMk/>
          <pc:sldMk cId="637143431" sldId="1007"/>
        </pc:sldMkLst>
      </pc:sldChg>
      <pc:sldChg chg="modSp">
        <pc:chgData name="Rachael Harrington" userId="fe441f32-d22d-4629-8e50-18f072145286" providerId="ADAL" clId="{DDB4E031-19BC-46A9-9D24-45CA8551738F}" dt="2021-06-18T04:45:43.064" v="26" actId="962"/>
        <pc:sldMkLst>
          <pc:docMk/>
          <pc:sldMk cId="1295463314" sldId="1014"/>
        </pc:sldMkLst>
        <pc:picChg chg="mod">
          <ac:chgData name="Rachael Harrington" userId="fe441f32-d22d-4629-8e50-18f072145286" providerId="ADAL" clId="{DDB4E031-19BC-46A9-9D24-45CA8551738F}" dt="2021-06-18T04:45:43.064" v="26" actId="962"/>
          <ac:picMkLst>
            <pc:docMk/>
            <pc:sldMk cId="1295463314" sldId="1014"/>
            <ac:picMk id="2050" creationId="{B16A9AC8-883D-4C9C-B2C2-8BA03ABEC24F}"/>
          </ac:picMkLst>
        </pc:picChg>
      </pc:sldChg>
      <pc:sldChg chg="modSp">
        <pc:chgData name="Rachael Harrington" userId="fe441f32-d22d-4629-8e50-18f072145286" providerId="ADAL" clId="{DDB4E031-19BC-46A9-9D24-45CA8551738F}" dt="2021-06-18T04:45:27" v="23" actId="962"/>
        <pc:sldMkLst>
          <pc:docMk/>
          <pc:sldMk cId="2037069798" sldId="1017"/>
        </pc:sldMkLst>
        <pc:picChg chg="mod">
          <ac:chgData name="Rachael Harrington" userId="fe441f32-d22d-4629-8e50-18f072145286" providerId="ADAL" clId="{DDB4E031-19BC-46A9-9D24-45CA8551738F}" dt="2021-06-18T04:45:27" v="23" actId="962"/>
          <ac:picMkLst>
            <pc:docMk/>
            <pc:sldMk cId="2037069798" sldId="1017"/>
            <ac:picMk id="1026" creationId="{1B640D67-212E-4656-AD25-C8D75045293A}"/>
          </ac:picMkLst>
        </pc:picChg>
      </pc:sldChg>
      <pc:sldChg chg="modSp">
        <pc:chgData name="Rachael Harrington" userId="fe441f32-d22d-4629-8e50-18f072145286" providerId="ADAL" clId="{DDB4E031-19BC-46A9-9D24-45CA8551738F}" dt="2021-06-18T04:45:32.683" v="24" actId="962"/>
        <pc:sldMkLst>
          <pc:docMk/>
          <pc:sldMk cId="1416905313" sldId="1019"/>
        </pc:sldMkLst>
        <pc:picChg chg="mod">
          <ac:chgData name="Rachael Harrington" userId="fe441f32-d22d-4629-8e50-18f072145286" providerId="ADAL" clId="{DDB4E031-19BC-46A9-9D24-45CA8551738F}" dt="2021-06-18T04:45:32.683" v="24" actId="962"/>
          <ac:picMkLst>
            <pc:docMk/>
            <pc:sldMk cId="1416905313" sldId="1019"/>
            <ac:picMk id="2052" creationId="{740D477D-7DC0-42D9-A743-C37C7E0E8C8C}"/>
          </ac:picMkLst>
        </pc:picChg>
      </pc:sldChg>
      <pc:sldChg chg="addSp modSp addCm modCm">
        <pc:chgData name="Rachael Harrington" userId="fe441f32-d22d-4629-8e50-18f072145286" providerId="ADAL" clId="{DDB4E031-19BC-46A9-9D24-45CA8551738F}" dt="2021-06-18T04:52:36.526" v="274" actId="962"/>
        <pc:sldMkLst>
          <pc:docMk/>
          <pc:sldMk cId="297813659" sldId="1022"/>
        </pc:sldMkLst>
        <pc:spChg chg="add mod">
          <ac:chgData name="Rachael Harrington" userId="fe441f32-d22d-4629-8e50-18f072145286" providerId="ADAL" clId="{DDB4E031-19BC-46A9-9D24-45CA8551738F}" dt="2021-06-18T04:51:39.990" v="269" actId="962"/>
          <ac:spMkLst>
            <pc:docMk/>
            <pc:sldMk cId="297813659" sldId="1022"/>
            <ac:spMk id="2" creationId="{9A7C32D5-40A5-4116-84A8-ED68AA2327E5}"/>
          </ac:spMkLst>
        </pc:spChg>
        <pc:spChg chg="mod">
          <ac:chgData name="Rachael Harrington" userId="fe441f32-d22d-4629-8e50-18f072145286" providerId="ADAL" clId="{DDB4E031-19BC-46A9-9D24-45CA8551738F}" dt="2021-06-18T04:51:39.677" v="267" actId="962"/>
          <ac:spMkLst>
            <pc:docMk/>
            <pc:sldMk cId="297813659" sldId="1022"/>
            <ac:spMk id="7" creationId="{FE8ABE2F-99B7-4EB1-B533-2D059541D569}"/>
          </ac:spMkLst>
        </pc:spChg>
        <pc:spChg chg="mod">
          <ac:chgData name="Rachael Harrington" userId="fe441f32-d22d-4629-8e50-18f072145286" providerId="ADAL" clId="{DDB4E031-19BC-46A9-9D24-45CA8551738F}" dt="2021-06-18T04:51:38.502" v="261" actId="962"/>
          <ac:spMkLst>
            <pc:docMk/>
            <pc:sldMk cId="297813659" sldId="1022"/>
            <ac:spMk id="8" creationId="{41DA4D99-E95E-491D-9AB1-959C1C7477B1}"/>
          </ac:spMkLst>
        </pc:spChg>
        <pc:spChg chg="mod">
          <ac:chgData name="Rachael Harrington" userId="fe441f32-d22d-4629-8e50-18f072145286" providerId="ADAL" clId="{DDB4E031-19BC-46A9-9D24-45CA8551738F}" dt="2021-06-18T04:51:38.868" v="263" actId="962"/>
          <ac:spMkLst>
            <pc:docMk/>
            <pc:sldMk cId="297813659" sldId="1022"/>
            <ac:spMk id="9" creationId="{2A47C1D5-4D99-4481-ACE6-98BEC7A8D44E}"/>
          </ac:spMkLst>
        </pc:spChg>
        <pc:spChg chg="mod">
          <ac:chgData name="Rachael Harrington" userId="fe441f32-d22d-4629-8e50-18f072145286" providerId="ADAL" clId="{DDB4E031-19BC-46A9-9D24-45CA8551738F}" dt="2021-06-18T04:51:39.319" v="265" actId="962"/>
          <ac:spMkLst>
            <pc:docMk/>
            <pc:sldMk cId="297813659" sldId="1022"/>
            <ac:spMk id="10" creationId="{D67741FD-4757-4250-8963-9556194D630D}"/>
          </ac:spMkLst>
        </pc:spChg>
        <pc:picChg chg="mod">
          <ac:chgData name="Rachael Harrington" userId="fe441f32-d22d-4629-8e50-18f072145286" providerId="ADAL" clId="{DDB4E031-19BC-46A9-9D24-45CA8551738F}" dt="2021-06-18T04:52:36.526" v="274" actId="962"/>
          <ac:picMkLst>
            <pc:docMk/>
            <pc:sldMk cId="297813659" sldId="1022"/>
            <ac:picMk id="1026" creationId="{8DD58BFF-7CEF-4EE3-AEE2-0D4DB3243C6D}"/>
          </ac:picMkLst>
        </pc:picChg>
      </pc:sldChg>
      <pc:sldChg chg="modSp mod delCm">
        <pc:chgData name="Rachael Harrington" userId="fe441f32-d22d-4629-8e50-18f072145286" providerId="ADAL" clId="{DDB4E031-19BC-46A9-9D24-45CA8551738F}" dt="2021-06-18T04:53:11.580" v="280" actId="13244"/>
        <pc:sldMkLst>
          <pc:docMk/>
          <pc:sldMk cId="3831505015" sldId="1023"/>
        </pc:sldMkLst>
        <pc:spChg chg="mod">
          <ac:chgData name="Rachael Harrington" userId="fe441f32-d22d-4629-8e50-18f072145286" providerId="ADAL" clId="{DDB4E031-19BC-46A9-9D24-45CA8551738F}" dt="2021-06-18T04:53:11.580" v="280" actId="13244"/>
          <ac:spMkLst>
            <pc:docMk/>
            <pc:sldMk cId="3831505015" sldId="1023"/>
            <ac:spMk id="7" creationId="{30E85803-2CB3-2440-A2CC-601AFCBD1353}"/>
          </ac:spMkLst>
        </pc:spChg>
        <pc:spChg chg="mod">
          <ac:chgData name="Rachael Harrington" userId="fe441f32-d22d-4629-8e50-18f072145286" providerId="ADAL" clId="{DDB4E031-19BC-46A9-9D24-45CA8551738F}" dt="2021-06-18T04:53:06.701" v="279" actId="13244"/>
          <ac:spMkLst>
            <pc:docMk/>
            <pc:sldMk cId="3831505015" sldId="1023"/>
            <ac:spMk id="33" creationId="{D9ACF160-990E-4FDC-905D-1FA14C343BEF}"/>
          </ac:spMkLst>
        </pc:spChg>
        <pc:spChg chg="mod">
          <ac:chgData name="Rachael Harrington" userId="fe441f32-d22d-4629-8e50-18f072145286" providerId="ADAL" clId="{DDB4E031-19BC-46A9-9D24-45CA8551738F}" dt="2021-06-18T04:53:04.894" v="278" actId="13244"/>
          <ac:spMkLst>
            <pc:docMk/>
            <pc:sldMk cId="3831505015" sldId="1023"/>
            <ac:spMk id="34" creationId="{B6490303-C2B0-4009-B263-FEE0395A8AE5}"/>
          </ac:spMkLst>
        </pc:spChg>
        <pc:spChg chg="mod">
          <ac:chgData name="Rachael Harrington" userId="fe441f32-d22d-4629-8e50-18f072145286" providerId="ADAL" clId="{DDB4E031-19BC-46A9-9D24-45CA8551738F}" dt="2021-06-18T04:53:01.813" v="277" actId="13244"/>
          <ac:spMkLst>
            <pc:docMk/>
            <pc:sldMk cId="3831505015" sldId="1023"/>
            <ac:spMk id="35" creationId="{6B1222F4-E686-45E6-BE47-7C94C4B45088}"/>
          </ac:spMkLst>
        </pc:spChg>
        <pc:spChg chg="mod">
          <ac:chgData name="Rachael Harrington" userId="fe441f32-d22d-4629-8e50-18f072145286" providerId="ADAL" clId="{DDB4E031-19BC-46A9-9D24-45CA8551738F}" dt="2021-06-18T04:52:59.273" v="276" actId="13244"/>
          <ac:spMkLst>
            <pc:docMk/>
            <pc:sldMk cId="3831505015" sldId="1023"/>
            <ac:spMk id="36" creationId="{6C6232E6-0874-42F7-BA87-4A8B85A18E87}"/>
          </ac:spMkLst>
        </pc:spChg>
        <pc:spChg chg="mod">
          <ac:chgData name="Rachael Harrington" userId="fe441f32-d22d-4629-8e50-18f072145286" providerId="ADAL" clId="{DDB4E031-19BC-46A9-9D24-45CA8551738F}" dt="2021-06-18T04:52:57.329" v="275" actId="13244"/>
          <ac:spMkLst>
            <pc:docMk/>
            <pc:sldMk cId="3831505015" sldId="1023"/>
            <ac:spMk id="37" creationId="{821B61B1-5DCA-4C95-90D5-F79DF2F6F1B6}"/>
          </ac:spMkLst>
        </pc:spChg>
      </pc:sldChg>
      <pc:sldMasterChg chg="modSldLayout">
        <pc:chgData name="Rachael Harrington" userId="fe441f32-d22d-4629-8e50-18f072145286" providerId="ADAL" clId="{DDB4E031-19BC-46A9-9D24-45CA8551738F}" dt="2021-06-18T04:58:10.947" v="287" actId="20577"/>
        <pc:sldMasterMkLst>
          <pc:docMk/>
          <pc:sldMasterMk cId="0" sldId="2147483648"/>
        </pc:sldMasterMkLst>
        <pc:sldLayoutChg chg="modSp mod">
          <pc:chgData name="Rachael Harrington" userId="fe441f32-d22d-4629-8e50-18f072145286" providerId="ADAL" clId="{DDB4E031-19BC-46A9-9D24-45CA8551738F}" dt="2021-06-18T04:58:10.947" v="287" actId="20577"/>
          <pc:sldLayoutMkLst>
            <pc:docMk/>
            <pc:sldMasterMk cId="0" sldId="2147483648"/>
            <pc:sldLayoutMk cId="107678888" sldId="2147483694"/>
          </pc:sldLayoutMkLst>
          <pc:spChg chg="mod">
            <ac:chgData name="Rachael Harrington" userId="fe441f32-d22d-4629-8e50-18f072145286" providerId="ADAL" clId="{DDB4E031-19BC-46A9-9D24-45CA8551738F}" dt="2021-06-18T04:58:10.947" v="287" actId="20577"/>
            <ac:spMkLst>
              <pc:docMk/>
              <pc:sldMasterMk cId="0" sldId="2147483648"/>
              <pc:sldLayoutMk cId="107678888" sldId="2147483694"/>
              <ac:spMk id="6" creationId="{08686FA3-EF71-42A0-9705-5E5D824C3F57}"/>
            </ac:spMkLst>
          </pc:spChg>
        </pc:sldLayoutChg>
      </pc:sldMasterChg>
    </pc:docChg>
  </pc:docChgLst>
  <pc:docChgLst>
    <pc:chgData name="Rachael Harrington" userId="fe441f32-d22d-4629-8e50-18f072145286" providerId="ADAL" clId="{243BCAB4-6BCA-4ADC-8FA5-5E407B264A26}"/>
    <pc:docChg chg="undo redo custSel addSld delSld modSld modMainMaster">
      <pc:chgData name="Rachael Harrington" userId="fe441f32-d22d-4629-8e50-18f072145286" providerId="ADAL" clId="{243BCAB4-6BCA-4ADC-8FA5-5E407B264A26}" dt="2021-06-16T23:51:26.272" v="546" actId="1038"/>
      <pc:docMkLst>
        <pc:docMk/>
      </pc:docMkLst>
      <pc:sldChg chg="modSp mod">
        <pc:chgData name="Rachael Harrington" userId="fe441f32-d22d-4629-8e50-18f072145286" providerId="ADAL" clId="{243BCAB4-6BCA-4ADC-8FA5-5E407B264A26}" dt="2021-06-16T07:29:08.192" v="112" actId="207"/>
        <pc:sldMkLst>
          <pc:docMk/>
          <pc:sldMk cId="0" sldId="267"/>
        </pc:sldMkLst>
        <pc:graphicFrameChg chg="mod modGraphic">
          <ac:chgData name="Rachael Harrington" userId="fe441f32-d22d-4629-8e50-18f072145286" providerId="ADAL" clId="{243BCAB4-6BCA-4ADC-8FA5-5E407B264A26}" dt="2021-06-16T07:29:08.192" v="112" actId="207"/>
          <ac:graphicFrameMkLst>
            <pc:docMk/>
            <pc:sldMk cId="0" sldId="267"/>
            <ac:graphicFrameMk id="3" creationId="{4DDE7773-3BD0-4ABF-8033-3D0F0091255B}"/>
          </ac:graphicFrameMkLst>
        </pc:graphicFrameChg>
      </pc:sldChg>
      <pc:sldChg chg="modSp mod">
        <pc:chgData name="Rachael Harrington" userId="fe441f32-d22d-4629-8e50-18f072145286" providerId="ADAL" clId="{243BCAB4-6BCA-4ADC-8FA5-5E407B264A26}" dt="2021-06-16T07:40:57.839" v="271" actId="207"/>
        <pc:sldMkLst>
          <pc:docMk/>
          <pc:sldMk cId="0" sldId="278"/>
        </pc:sldMkLst>
        <pc:spChg chg="mod">
          <ac:chgData name="Rachael Harrington" userId="fe441f32-d22d-4629-8e50-18f072145286" providerId="ADAL" clId="{243BCAB4-6BCA-4ADC-8FA5-5E407B264A26}" dt="2021-06-16T07:40:57.839" v="271" actId="207"/>
          <ac:spMkLst>
            <pc:docMk/>
            <pc:sldMk cId="0" sldId="278"/>
            <ac:spMk id="2" creationId="{14051689-0ABC-4658-A110-73B29089E07E}"/>
          </ac:spMkLst>
        </pc:spChg>
        <pc:spChg chg="mod">
          <ac:chgData name="Rachael Harrington" userId="fe441f32-d22d-4629-8e50-18f072145286" providerId="ADAL" clId="{243BCAB4-6BCA-4ADC-8FA5-5E407B264A26}" dt="2021-06-16T07:40:54.798" v="270" actId="207"/>
          <ac:spMkLst>
            <pc:docMk/>
            <pc:sldMk cId="0" sldId="278"/>
            <ac:spMk id="14337" creationId="{7E63892C-4B49-4C2C-8ED3-C892E8AB3C33}"/>
          </ac:spMkLst>
        </pc:spChg>
      </pc:sldChg>
      <pc:sldChg chg="modSp mod">
        <pc:chgData name="Rachael Harrington" userId="fe441f32-d22d-4629-8e50-18f072145286" providerId="ADAL" clId="{243BCAB4-6BCA-4ADC-8FA5-5E407B264A26}" dt="2021-06-16T23:49:02.338" v="519" actId="207"/>
        <pc:sldMkLst>
          <pc:docMk/>
          <pc:sldMk cId="871463399" sldId="281"/>
        </pc:sldMkLst>
        <pc:spChg chg="mod">
          <ac:chgData name="Rachael Harrington" userId="fe441f32-d22d-4629-8e50-18f072145286" providerId="ADAL" clId="{243BCAB4-6BCA-4ADC-8FA5-5E407B264A26}" dt="2021-06-16T23:48:36.384" v="515" actId="207"/>
          <ac:spMkLst>
            <pc:docMk/>
            <pc:sldMk cId="871463399" sldId="281"/>
            <ac:spMk id="5" creationId="{0F7EBC9A-8106-473A-BB56-F1A1B12D1B13}"/>
          </ac:spMkLst>
        </pc:spChg>
        <pc:spChg chg="mod">
          <ac:chgData name="Rachael Harrington" userId="fe441f32-d22d-4629-8e50-18f072145286" providerId="ADAL" clId="{243BCAB4-6BCA-4ADC-8FA5-5E407B264A26}" dt="2021-06-16T23:49:02.338" v="519" actId="207"/>
          <ac:spMkLst>
            <pc:docMk/>
            <pc:sldMk cId="871463399" sldId="281"/>
            <ac:spMk id="6" creationId="{4C65BE82-654C-4381-8A87-62935811FBA0}"/>
          </ac:spMkLst>
        </pc:spChg>
      </pc:sldChg>
      <pc:sldChg chg="modSp mod">
        <pc:chgData name="Rachael Harrington" userId="fe441f32-d22d-4629-8e50-18f072145286" providerId="ADAL" clId="{243BCAB4-6BCA-4ADC-8FA5-5E407B264A26}" dt="2021-06-16T07:29:13.306" v="113" actId="207"/>
        <pc:sldMkLst>
          <pc:docMk/>
          <pc:sldMk cId="652172401" sldId="288"/>
        </pc:sldMkLst>
        <pc:graphicFrameChg chg="mod modGraphic">
          <ac:chgData name="Rachael Harrington" userId="fe441f32-d22d-4629-8e50-18f072145286" providerId="ADAL" clId="{243BCAB4-6BCA-4ADC-8FA5-5E407B264A26}" dt="2021-06-16T07:29:13.306" v="113" actId="207"/>
          <ac:graphicFrameMkLst>
            <pc:docMk/>
            <pc:sldMk cId="652172401" sldId="288"/>
            <ac:graphicFrameMk id="3" creationId="{4DDE7773-3BD0-4ABF-8033-3D0F0091255B}"/>
          </ac:graphicFrameMkLst>
        </pc:graphicFrameChg>
      </pc:sldChg>
      <pc:sldChg chg="modSp mod">
        <pc:chgData name="Rachael Harrington" userId="fe441f32-d22d-4629-8e50-18f072145286" providerId="ADAL" clId="{243BCAB4-6BCA-4ADC-8FA5-5E407B264A26}" dt="2021-06-16T07:33:16.781" v="162" actId="1076"/>
        <pc:sldMkLst>
          <pc:docMk/>
          <pc:sldMk cId="828929208" sldId="839"/>
        </pc:sldMkLst>
        <pc:picChg chg="mod">
          <ac:chgData name="Rachael Harrington" userId="fe441f32-d22d-4629-8e50-18f072145286" providerId="ADAL" clId="{243BCAB4-6BCA-4ADC-8FA5-5E407B264A26}" dt="2021-06-16T07:33:16.781" v="162" actId="1076"/>
          <ac:picMkLst>
            <pc:docMk/>
            <pc:sldMk cId="828929208" sldId="839"/>
            <ac:picMk id="2" creationId="{73D4EE79-2C78-A04D-8F26-7B6F92CCF92D}"/>
          </ac:picMkLst>
        </pc:picChg>
        <pc:picChg chg="mod">
          <ac:chgData name="Rachael Harrington" userId="fe441f32-d22d-4629-8e50-18f072145286" providerId="ADAL" clId="{243BCAB4-6BCA-4ADC-8FA5-5E407B264A26}" dt="2021-06-16T07:33:16.264" v="161" actId="1076"/>
          <ac:picMkLst>
            <pc:docMk/>
            <pc:sldMk cId="828929208" sldId="839"/>
            <ac:picMk id="3" creationId="{58865318-2B42-994C-B958-BECBEFAE742D}"/>
          </ac:picMkLst>
        </pc:picChg>
      </pc:sldChg>
      <pc:sldChg chg="modSp mod chgLayout">
        <pc:chgData name="Rachael Harrington" userId="fe441f32-d22d-4629-8e50-18f072145286" providerId="ADAL" clId="{243BCAB4-6BCA-4ADC-8FA5-5E407B264A26}" dt="2021-06-16T07:33:30.841" v="165" actId="700"/>
        <pc:sldMkLst>
          <pc:docMk/>
          <pc:sldMk cId="3732661817" sldId="934"/>
        </pc:sldMkLst>
        <pc:spChg chg="mod ord">
          <ac:chgData name="Rachael Harrington" userId="fe441f32-d22d-4629-8e50-18f072145286" providerId="ADAL" clId="{243BCAB4-6BCA-4ADC-8FA5-5E407B264A26}" dt="2021-06-16T07:33:30.841" v="165" actId="700"/>
          <ac:spMkLst>
            <pc:docMk/>
            <pc:sldMk cId="3732661817" sldId="934"/>
            <ac:spMk id="3" creationId="{8938A8D5-B01B-4748-ADC0-D346F7827A2D}"/>
          </ac:spMkLst>
        </pc:spChg>
        <pc:spChg chg="mod ord">
          <ac:chgData name="Rachael Harrington" userId="fe441f32-d22d-4629-8e50-18f072145286" providerId="ADAL" clId="{243BCAB4-6BCA-4ADC-8FA5-5E407B264A26}" dt="2021-06-16T07:33:30.841" v="165" actId="700"/>
          <ac:spMkLst>
            <pc:docMk/>
            <pc:sldMk cId="3732661817" sldId="934"/>
            <ac:spMk id="4" creationId="{EF91D9AA-B8B2-4EFA-8495-72D9CBA76E6E}"/>
          </ac:spMkLst>
        </pc:spChg>
      </pc:sldChg>
      <pc:sldChg chg="addSp delSp modSp mod modClrScheme chgLayout">
        <pc:chgData name="Rachael Harrington" userId="fe441f32-d22d-4629-8e50-18f072145286" providerId="ADAL" clId="{243BCAB4-6BCA-4ADC-8FA5-5E407B264A26}" dt="2021-06-16T07:40:27.277" v="269" actId="14100"/>
        <pc:sldMkLst>
          <pc:docMk/>
          <pc:sldMk cId="3956955892" sldId="937"/>
        </pc:sldMkLst>
        <pc:spChg chg="mod ord">
          <ac:chgData name="Rachael Harrington" userId="fe441f32-d22d-4629-8e50-18f072145286" providerId="ADAL" clId="{243BCAB4-6BCA-4ADC-8FA5-5E407B264A26}" dt="2021-06-16T07:37:04.746" v="206" actId="700"/>
          <ac:spMkLst>
            <pc:docMk/>
            <pc:sldMk cId="3956955892" sldId="937"/>
            <ac:spMk id="2" creationId="{6A40563F-180A-4E97-89D0-F9C93361D016}"/>
          </ac:spMkLst>
        </pc:spChg>
        <pc:spChg chg="add del mod">
          <ac:chgData name="Rachael Harrington" userId="fe441f32-d22d-4629-8e50-18f072145286" providerId="ADAL" clId="{243BCAB4-6BCA-4ADC-8FA5-5E407B264A26}" dt="2021-06-16T07:35:52.843" v="188" actId="931"/>
          <ac:spMkLst>
            <pc:docMk/>
            <pc:sldMk cId="3956955892" sldId="937"/>
            <ac:spMk id="4" creationId="{DF5A37F3-4D3C-4AE4-A082-FA2F4895B825}"/>
          </ac:spMkLst>
        </pc:spChg>
        <pc:spChg chg="add del mod">
          <ac:chgData name="Rachael Harrington" userId="fe441f32-d22d-4629-8e50-18f072145286" providerId="ADAL" clId="{243BCAB4-6BCA-4ADC-8FA5-5E407B264A26}" dt="2021-06-16T07:37:52.203" v="224" actId="478"/>
          <ac:spMkLst>
            <pc:docMk/>
            <pc:sldMk cId="3956955892" sldId="937"/>
            <ac:spMk id="9" creationId="{9C91F609-A3BF-4BE5-8C49-B50D9E3376BF}"/>
          </ac:spMkLst>
        </pc:spChg>
        <pc:spChg chg="add del mod">
          <ac:chgData name="Rachael Harrington" userId="fe441f32-d22d-4629-8e50-18f072145286" providerId="ADAL" clId="{243BCAB4-6BCA-4ADC-8FA5-5E407B264A26}" dt="2021-06-16T07:37:00.266" v="203" actId="931"/>
          <ac:spMkLst>
            <pc:docMk/>
            <pc:sldMk cId="3956955892" sldId="937"/>
            <ac:spMk id="11" creationId="{89AB67F5-B27D-46AE-A9DF-C601BDA9CD85}"/>
          </ac:spMkLst>
        </pc:spChg>
        <pc:spChg chg="add del mod ord">
          <ac:chgData name="Rachael Harrington" userId="fe441f32-d22d-4629-8e50-18f072145286" providerId="ADAL" clId="{243BCAB4-6BCA-4ADC-8FA5-5E407B264A26}" dt="2021-06-16T07:38:15.680" v="236" actId="931"/>
          <ac:spMkLst>
            <pc:docMk/>
            <pc:sldMk cId="3956955892" sldId="937"/>
            <ac:spMk id="15" creationId="{63FE04C7-E042-4609-B0E4-E0DC241924B1}"/>
          </ac:spMkLst>
        </pc:spChg>
        <pc:spChg chg="add mod">
          <ac:chgData name="Rachael Harrington" userId="fe441f32-d22d-4629-8e50-18f072145286" providerId="ADAL" clId="{243BCAB4-6BCA-4ADC-8FA5-5E407B264A26}" dt="2021-06-16T07:40:27.277" v="269" actId="14100"/>
          <ac:spMkLst>
            <pc:docMk/>
            <pc:sldMk cId="3956955892" sldId="937"/>
            <ac:spMk id="17" creationId="{D2A0662A-4395-43BA-BFF3-01418975807C}"/>
          </ac:spMkLst>
        </pc:spChg>
        <pc:picChg chg="add del mod">
          <ac:chgData name="Rachael Harrington" userId="fe441f32-d22d-4629-8e50-18f072145286" providerId="ADAL" clId="{243BCAB4-6BCA-4ADC-8FA5-5E407B264A26}" dt="2021-06-16T07:35:42.911" v="187" actId="931"/>
          <ac:picMkLst>
            <pc:docMk/>
            <pc:sldMk cId="3956955892" sldId="937"/>
            <ac:picMk id="6" creationId="{7E1B8A4D-F84A-4332-8334-1A4D6C393137}"/>
          </ac:picMkLst>
        </pc:picChg>
        <pc:picChg chg="add del mod">
          <ac:chgData name="Rachael Harrington" userId="fe441f32-d22d-4629-8e50-18f072145286" providerId="ADAL" clId="{243BCAB4-6BCA-4ADC-8FA5-5E407B264A26}" dt="2021-06-16T07:36:18.982" v="195" actId="21"/>
          <ac:picMkLst>
            <pc:docMk/>
            <pc:sldMk cId="3956955892" sldId="937"/>
            <ac:picMk id="8" creationId="{85807717-EFCC-4545-8B17-2E2CD7E6C645}"/>
          </ac:picMkLst>
        </pc:picChg>
        <pc:picChg chg="del">
          <ac:chgData name="Rachael Harrington" userId="fe441f32-d22d-4629-8e50-18f072145286" providerId="ADAL" clId="{243BCAB4-6BCA-4ADC-8FA5-5E407B264A26}" dt="2021-06-16T07:34:51.482" v="185" actId="478"/>
          <ac:picMkLst>
            <pc:docMk/>
            <pc:sldMk cId="3956955892" sldId="937"/>
            <ac:picMk id="13" creationId="{3AB8D93C-1E2A-47E4-B01C-190890EC57D6}"/>
          </ac:picMkLst>
        </pc:picChg>
        <pc:picChg chg="add del mod ord">
          <ac:chgData name="Rachael Harrington" userId="fe441f32-d22d-4629-8e50-18f072145286" providerId="ADAL" clId="{243BCAB4-6BCA-4ADC-8FA5-5E407B264A26}" dt="2021-06-16T07:37:38.982" v="221" actId="478"/>
          <ac:picMkLst>
            <pc:docMk/>
            <pc:sldMk cId="3956955892" sldId="937"/>
            <ac:picMk id="14" creationId="{64439AA3-C270-4CEC-B7E6-1D6A841EF6F6}"/>
          </ac:picMkLst>
        </pc:picChg>
        <pc:picChg chg="add del mod">
          <ac:chgData name="Rachael Harrington" userId="fe441f32-d22d-4629-8e50-18f072145286" providerId="ADAL" clId="{243BCAB4-6BCA-4ADC-8FA5-5E407B264A26}" dt="2021-06-16T07:38:10.323" v="235" actId="931"/>
          <ac:picMkLst>
            <pc:docMk/>
            <pc:sldMk cId="3956955892" sldId="937"/>
            <ac:picMk id="19" creationId="{396046CD-4FA6-4931-9783-5D568525EA3E}"/>
          </ac:picMkLst>
        </pc:picChg>
        <pc:picChg chg="add mod modCrop">
          <ac:chgData name="Rachael Harrington" userId="fe441f32-d22d-4629-8e50-18f072145286" providerId="ADAL" clId="{243BCAB4-6BCA-4ADC-8FA5-5E407B264A26}" dt="2021-06-16T07:39:49.742" v="264" actId="1076"/>
          <ac:picMkLst>
            <pc:docMk/>
            <pc:sldMk cId="3956955892" sldId="937"/>
            <ac:picMk id="21" creationId="{B9F0CFFD-B765-447E-BBE0-CB9CD8485DFB}"/>
          </ac:picMkLst>
        </pc:picChg>
      </pc:sldChg>
      <pc:sldChg chg="modSp">
        <pc:chgData name="Rachael Harrington" userId="fe441f32-d22d-4629-8e50-18f072145286" providerId="ADAL" clId="{243BCAB4-6BCA-4ADC-8FA5-5E407B264A26}" dt="2021-06-16T07:42:14.667" v="288" actId="108"/>
        <pc:sldMkLst>
          <pc:docMk/>
          <pc:sldMk cId="2815524700" sldId="955"/>
        </pc:sldMkLst>
        <pc:spChg chg="mod">
          <ac:chgData name="Rachael Harrington" userId="fe441f32-d22d-4629-8e50-18f072145286" providerId="ADAL" clId="{243BCAB4-6BCA-4ADC-8FA5-5E407B264A26}" dt="2021-06-16T07:42:14.667" v="288" actId="108"/>
          <ac:spMkLst>
            <pc:docMk/>
            <pc:sldMk cId="2815524700" sldId="955"/>
            <ac:spMk id="6" creationId="{9CBF1986-6C62-5642-B72E-E8815A767D56}"/>
          </ac:spMkLst>
        </pc:spChg>
      </pc:sldChg>
      <pc:sldChg chg="addCm modCm">
        <pc:chgData name="Rachael Harrington" userId="fe441f32-d22d-4629-8e50-18f072145286" providerId="ADAL" clId="{243BCAB4-6BCA-4ADC-8FA5-5E407B264A26}" dt="2021-06-16T07:51:11.038" v="514"/>
        <pc:sldMkLst>
          <pc:docMk/>
          <pc:sldMk cId="2843549147" sldId="963"/>
        </pc:sldMkLst>
      </pc:sldChg>
      <pc:sldChg chg="addSp delSp modSp mod">
        <pc:chgData name="Rachael Harrington" userId="fe441f32-d22d-4629-8e50-18f072145286" providerId="ADAL" clId="{243BCAB4-6BCA-4ADC-8FA5-5E407B264A26}" dt="2021-06-16T07:34:40.660" v="184" actId="962"/>
        <pc:sldMkLst>
          <pc:docMk/>
          <pc:sldMk cId="3927819206" sldId="977"/>
        </pc:sldMkLst>
        <pc:spChg chg="add del mod">
          <ac:chgData name="Rachael Harrington" userId="fe441f32-d22d-4629-8e50-18f072145286" providerId="ADAL" clId="{243BCAB4-6BCA-4ADC-8FA5-5E407B264A26}" dt="2021-06-16T07:34:38.651" v="182" actId="931"/>
          <ac:spMkLst>
            <pc:docMk/>
            <pc:sldMk cId="3927819206" sldId="977"/>
            <ac:spMk id="3" creationId="{292F3DC6-04F4-4949-9E76-263C9DCFF05E}"/>
          </ac:spMkLst>
        </pc:spChg>
        <pc:picChg chg="add mod">
          <ac:chgData name="Rachael Harrington" userId="fe441f32-d22d-4629-8e50-18f072145286" providerId="ADAL" clId="{243BCAB4-6BCA-4ADC-8FA5-5E407B264A26}" dt="2021-06-16T07:34:40.660" v="184" actId="962"/>
          <ac:picMkLst>
            <pc:docMk/>
            <pc:sldMk cId="3927819206" sldId="977"/>
            <ac:picMk id="6" creationId="{BB532F19-F2CA-46CC-A1AC-38289D5EA693}"/>
          </ac:picMkLst>
        </pc:picChg>
        <pc:picChg chg="del">
          <ac:chgData name="Rachael Harrington" userId="fe441f32-d22d-4629-8e50-18f072145286" providerId="ADAL" clId="{243BCAB4-6BCA-4ADC-8FA5-5E407B264A26}" dt="2021-06-16T07:34:34.687" v="181" actId="478"/>
          <ac:picMkLst>
            <pc:docMk/>
            <pc:sldMk cId="3927819206" sldId="977"/>
            <ac:picMk id="1026" creationId="{E31B7EA7-BD59-49D4-AADF-7C406A33D67D}"/>
          </ac:picMkLst>
        </pc:picChg>
      </pc:sldChg>
      <pc:sldChg chg="modSp">
        <pc:chgData name="Rachael Harrington" userId="fe441f32-d22d-4629-8e50-18f072145286" providerId="ADAL" clId="{243BCAB4-6BCA-4ADC-8FA5-5E407B264A26}" dt="2021-06-16T07:32:50.071" v="155" actId="1076"/>
        <pc:sldMkLst>
          <pc:docMk/>
          <pc:sldMk cId="1069050997" sldId="995"/>
        </pc:sldMkLst>
        <pc:picChg chg="mod">
          <ac:chgData name="Rachael Harrington" userId="fe441f32-d22d-4629-8e50-18f072145286" providerId="ADAL" clId="{243BCAB4-6BCA-4ADC-8FA5-5E407B264A26}" dt="2021-06-16T07:32:50.071" v="155" actId="1076"/>
          <ac:picMkLst>
            <pc:docMk/>
            <pc:sldMk cId="1069050997" sldId="995"/>
            <ac:picMk id="4" creationId="{BAB2E304-E745-41C3-84A8-BE90397D582D}"/>
          </ac:picMkLst>
        </pc:picChg>
      </pc:sldChg>
      <pc:sldChg chg="modSp mod chgLayout">
        <pc:chgData name="Rachael Harrington" userId="fe441f32-d22d-4629-8e50-18f072145286" providerId="ADAL" clId="{243BCAB4-6BCA-4ADC-8FA5-5E407B264A26}" dt="2021-06-16T07:42:05.985" v="287" actId="700"/>
        <pc:sldMkLst>
          <pc:docMk/>
          <pc:sldMk cId="2714570387" sldId="997"/>
        </pc:sldMkLst>
        <pc:spChg chg="mod ord">
          <ac:chgData name="Rachael Harrington" userId="fe441f32-d22d-4629-8e50-18f072145286" providerId="ADAL" clId="{243BCAB4-6BCA-4ADC-8FA5-5E407B264A26}" dt="2021-06-16T07:42:05.985" v="287" actId="700"/>
          <ac:spMkLst>
            <pc:docMk/>
            <pc:sldMk cId="2714570387" sldId="997"/>
            <ac:spMk id="2" creationId="{82BEF55F-3756-4FD8-A200-0F06490602F4}"/>
          </ac:spMkLst>
        </pc:spChg>
        <pc:spChg chg="mod ord">
          <ac:chgData name="Rachael Harrington" userId="fe441f32-d22d-4629-8e50-18f072145286" providerId="ADAL" clId="{243BCAB4-6BCA-4ADC-8FA5-5E407B264A26}" dt="2021-06-16T07:42:05.985" v="287" actId="700"/>
          <ac:spMkLst>
            <pc:docMk/>
            <pc:sldMk cId="2714570387" sldId="997"/>
            <ac:spMk id="4" creationId="{360D6E93-ED91-4AFF-9F25-FCE0452F6D70}"/>
          </ac:spMkLst>
        </pc:spChg>
      </pc:sldChg>
      <pc:sldChg chg="modSp mod">
        <pc:chgData name="Rachael Harrington" userId="fe441f32-d22d-4629-8e50-18f072145286" providerId="ADAL" clId="{243BCAB4-6BCA-4ADC-8FA5-5E407B264A26}" dt="2021-06-16T07:32:03.713" v="147" actId="1076"/>
        <pc:sldMkLst>
          <pc:docMk/>
          <pc:sldMk cId="2010696406" sldId="1006"/>
        </pc:sldMkLst>
        <pc:picChg chg="mod">
          <ac:chgData name="Rachael Harrington" userId="fe441f32-d22d-4629-8e50-18f072145286" providerId="ADAL" clId="{243BCAB4-6BCA-4ADC-8FA5-5E407B264A26}" dt="2021-06-16T07:32:03.713" v="147" actId="1076"/>
          <ac:picMkLst>
            <pc:docMk/>
            <pc:sldMk cId="2010696406" sldId="1006"/>
            <ac:picMk id="8" creationId="{0D233025-FB24-40E7-94CD-049332E70C4E}"/>
          </ac:picMkLst>
        </pc:picChg>
      </pc:sldChg>
      <pc:sldChg chg="modSp mod chgLayout">
        <pc:chgData name="Rachael Harrington" userId="fe441f32-d22d-4629-8e50-18f072145286" providerId="ADAL" clId="{243BCAB4-6BCA-4ADC-8FA5-5E407B264A26}" dt="2021-06-16T07:33:00.540" v="157" actId="700"/>
        <pc:sldMkLst>
          <pc:docMk/>
          <pc:sldMk cId="258665162" sldId="1008"/>
        </pc:sldMkLst>
        <pc:spChg chg="mod ord">
          <ac:chgData name="Rachael Harrington" userId="fe441f32-d22d-4629-8e50-18f072145286" providerId="ADAL" clId="{243BCAB4-6BCA-4ADC-8FA5-5E407B264A26}" dt="2021-06-16T07:33:00.540" v="157" actId="700"/>
          <ac:spMkLst>
            <pc:docMk/>
            <pc:sldMk cId="258665162" sldId="1008"/>
            <ac:spMk id="2" creationId="{0CAC7E06-4ADE-466F-A22B-CD2B207D35A5}"/>
          </ac:spMkLst>
        </pc:spChg>
        <pc:spChg chg="mod ord">
          <ac:chgData name="Rachael Harrington" userId="fe441f32-d22d-4629-8e50-18f072145286" providerId="ADAL" clId="{243BCAB4-6BCA-4ADC-8FA5-5E407B264A26}" dt="2021-06-16T07:33:00.540" v="157" actId="700"/>
          <ac:spMkLst>
            <pc:docMk/>
            <pc:sldMk cId="258665162" sldId="1008"/>
            <ac:spMk id="3" creationId="{59D168FB-1A0E-46B4-AE56-C171CB85552C}"/>
          </ac:spMkLst>
        </pc:spChg>
      </pc:sldChg>
      <pc:sldChg chg="modSp mod chgLayout">
        <pc:chgData name="Rachael Harrington" userId="fe441f32-d22d-4629-8e50-18f072145286" providerId="ADAL" clId="{243BCAB4-6BCA-4ADC-8FA5-5E407B264A26}" dt="2021-06-16T07:41:27.269" v="280" actId="368"/>
        <pc:sldMkLst>
          <pc:docMk/>
          <pc:sldMk cId="771548418" sldId="1016"/>
        </pc:sldMkLst>
        <pc:spChg chg="mod ord">
          <ac:chgData name="Rachael Harrington" userId="fe441f32-d22d-4629-8e50-18f072145286" providerId="ADAL" clId="{243BCAB4-6BCA-4ADC-8FA5-5E407B264A26}" dt="2021-06-16T07:41:23.721" v="279" actId="700"/>
          <ac:spMkLst>
            <pc:docMk/>
            <pc:sldMk cId="771548418" sldId="1016"/>
            <ac:spMk id="2" creationId="{55F6B717-DCE2-4E9B-966C-CDFC90D5F4D3}"/>
          </ac:spMkLst>
        </pc:spChg>
        <pc:spChg chg="mod ord">
          <ac:chgData name="Rachael Harrington" userId="fe441f32-d22d-4629-8e50-18f072145286" providerId="ADAL" clId="{243BCAB4-6BCA-4ADC-8FA5-5E407B264A26}" dt="2021-06-16T07:41:27.269" v="280" actId="368"/>
          <ac:spMkLst>
            <pc:docMk/>
            <pc:sldMk cId="771548418" sldId="1016"/>
            <ac:spMk id="4" creationId="{46A3B414-794D-4642-8016-E095743D370E}"/>
          </ac:spMkLst>
        </pc:spChg>
      </pc:sldChg>
      <pc:sldChg chg="addSp delSp modSp mod chgLayout">
        <pc:chgData name="Rachael Harrington" userId="fe441f32-d22d-4629-8e50-18f072145286" providerId="ADAL" clId="{243BCAB4-6BCA-4ADC-8FA5-5E407B264A26}" dt="2021-06-16T07:41:16.399" v="278" actId="478"/>
        <pc:sldMkLst>
          <pc:docMk/>
          <pc:sldMk cId="2037069798" sldId="1017"/>
        </pc:sldMkLst>
        <pc:spChg chg="mod ord">
          <ac:chgData name="Rachael Harrington" userId="fe441f32-d22d-4629-8e50-18f072145286" providerId="ADAL" clId="{243BCAB4-6BCA-4ADC-8FA5-5E407B264A26}" dt="2021-06-16T07:41:04.352" v="273" actId="700"/>
          <ac:spMkLst>
            <pc:docMk/>
            <pc:sldMk cId="2037069798" sldId="1017"/>
            <ac:spMk id="2" creationId="{0B3E6FF7-AE64-49A5-922D-9ECE3F104658}"/>
          </ac:spMkLst>
        </pc:spChg>
        <pc:spChg chg="mod ord">
          <ac:chgData name="Rachael Harrington" userId="fe441f32-d22d-4629-8e50-18f072145286" providerId="ADAL" clId="{243BCAB4-6BCA-4ADC-8FA5-5E407B264A26}" dt="2021-06-16T07:41:12.137" v="277" actId="20577"/>
          <ac:spMkLst>
            <pc:docMk/>
            <pc:sldMk cId="2037069798" sldId="1017"/>
            <ac:spMk id="3" creationId="{194CE18E-71E3-46DE-98F9-357EC2039295}"/>
          </ac:spMkLst>
        </pc:spChg>
        <pc:spChg chg="add del mod ord">
          <ac:chgData name="Rachael Harrington" userId="fe441f32-d22d-4629-8e50-18f072145286" providerId="ADAL" clId="{243BCAB4-6BCA-4ADC-8FA5-5E407B264A26}" dt="2021-06-16T07:41:16.399" v="278" actId="478"/>
          <ac:spMkLst>
            <pc:docMk/>
            <pc:sldMk cId="2037069798" sldId="1017"/>
            <ac:spMk id="4" creationId="{E2A931D6-D9C5-426F-83EE-7F10A4626F16}"/>
          </ac:spMkLst>
        </pc:spChg>
      </pc:sldChg>
      <pc:sldChg chg="modSp mod">
        <pc:chgData name="Rachael Harrington" userId="fe441f32-d22d-4629-8e50-18f072145286" providerId="ADAL" clId="{243BCAB4-6BCA-4ADC-8FA5-5E407B264A26}" dt="2021-06-16T07:31:21.356" v="140" actId="20577"/>
        <pc:sldMkLst>
          <pc:docMk/>
          <pc:sldMk cId="3297723341" sldId="1020"/>
        </pc:sldMkLst>
        <pc:spChg chg="mod">
          <ac:chgData name="Rachael Harrington" userId="fe441f32-d22d-4629-8e50-18f072145286" providerId="ADAL" clId="{243BCAB4-6BCA-4ADC-8FA5-5E407B264A26}" dt="2021-06-16T07:31:21.356" v="140" actId="20577"/>
          <ac:spMkLst>
            <pc:docMk/>
            <pc:sldMk cId="3297723341" sldId="1020"/>
            <ac:spMk id="3" creationId="{A63B49EC-F331-46C3-9A17-C89D144491D6}"/>
          </ac:spMkLst>
        </pc:spChg>
      </pc:sldChg>
      <pc:sldChg chg="modSp mod">
        <pc:chgData name="Rachael Harrington" userId="fe441f32-d22d-4629-8e50-18f072145286" providerId="ADAL" clId="{243BCAB4-6BCA-4ADC-8FA5-5E407B264A26}" dt="2021-06-16T07:34:25.483" v="180" actId="207"/>
        <pc:sldMkLst>
          <pc:docMk/>
          <pc:sldMk cId="297813659" sldId="1022"/>
        </pc:sldMkLst>
        <pc:spChg chg="mod">
          <ac:chgData name="Rachael Harrington" userId="fe441f32-d22d-4629-8e50-18f072145286" providerId="ADAL" clId="{243BCAB4-6BCA-4ADC-8FA5-5E407B264A26}" dt="2021-06-16T07:34:25.483" v="180" actId="207"/>
          <ac:spMkLst>
            <pc:docMk/>
            <pc:sldMk cId="297813659" sldId="1022"/>
            <ac:spMk id="7" creationId="{FE8ABE2F-99B7-4EB1-B533-2D059541D569}"/>
          </ac:spMkLst>
        </pc:spChg>
        <pc:picChg chg="mod">
          <ac:chgData name="Rachael Harrington" userId="fe441f32-d22d-4629-8e50-18f072145286" providerId="ADAL" clId="{243BCAB4-6BCA-4ADC-8FA5-5E407B264A26}" dt="2021-06-16T07:34:04.162" v="174" actId="1076"/>
          <ac:picMkLst>
            <pc:docMk/>
            <pc:sldMk cId="297813659" sldId="1022"/>
            <ac:picMk id="1026" creationId="{8DD58BFF-7CEF-4EE3-AEE2-0D4DB3243C6D}"/>
          </ac:picMkLst>
        </pc:picChg>
      </pc:sldChg>
      <pc:sldChg chg="addSp delSp modSp mod">
        <pc:chgData name="Rachael Harrington" userId="fe441f32-d22d-4629-8e50-18f072145286" providerId="ADAL" clId="{243BCAB4-6BCA-4ADC-8FA5-5E407B264A26}" dt="2021-06-16T23:51:26.272" v="546" actId="1038"/>
        <pc:sldMkLst>
          <pc:docMk/>
          <pc:sldMk cId="3831505015" sldId="1023"/>
        </pc:sldMkLst>
        <pc:spChg chg="mod">
          <ac:chgData name="Rachael Harrington" userId="fe441f32-d22d-4629-8e50-18f072145286" providerId="ADAL" clId="{243BCAB4-6BCA-4ADC-8FA5-5E407B264A26}" dt="2021-06-16T23:50:16.762" v="522" actId="207"/>
          <ac:spMkLst>
            <pc:docMk/>
            <pc:sldMk cId="3831505015" sldId="1023"/>
            <ac:spMk id="3" creationId="{2C970E4C-B5A6-5448-B602-B3BD50F67130}"/>
          </ac:spMkLst>
        </pc:spChg>
        <pc:spChg chg="del mod">
          <ac:chgData name="Rachael Harrington" userId="fe441f32-d22d-4629-8e50-18f072145286" providerId="ADAL" clId="{243BCAB4-6BCA-4ADC-8FA5-5E407B264A26}" dt="2021-06-16T07:45:02.576" v="351" actId="478"/>
          <ac:spMkLst>
            <pc:docMk/>
            <pc:sldMk cId="3831505015" sldId="1023"/>
            <ac:spMk id="4" creationId="{186523E4-6A7D-524D-A829-CAAE7BFB8D20}"/>
          </ac:spMkLst>
        </pc:spChg>
        <pc:spChg chg="mod topLvl">
          <ac:chgData name="Rachael Harrington" userId="fe441f32-d22d-4629-8e50-18f072145286" providerId="ADAL" clId="{243BCAB4-6BCA-4ADC-8FA5-5E407B264A26}" dt="2021-06-16T23:50:02.386" v="520" actId="207"/>
          <ac:spMkLst>
            <pc:docMk/>
            <pc:sldMk cId="3831505015" sldId="1023"/>
            <ac:spMk id="7" creationId="{30E85803-2CB3-2440-A2CC-601AFCBD1353}"/>
          </ac:spMkLst>
        </pc:spChg>
        <pc:spChg chg="mod">
          <ac:chgData name="Rachael Harrington" userId="fe441f32-d22d-4629-8e50-18f072145286" providerId="ADAL" clId="{243BCAB4-6BCA-4ADC-8FA5-5E407B264A26}" dt="2021-06-16T23:50:27.573" v="524" actId="207"/>
          <ac:spMkLst>
            <pc:docMk/>
            <pc:sldMk cId="3831505015" sldId="1023"/>
            <ac:spMk id="13" creationId="{35B6A196-64EB-2247-8B58-CEBE8E1E18EC}"/>
          </ac:spMkLst>
        </pc:spChg>
        <pc:spChg chg="mod">
          <ac:chgData name="Rachael Harrington" userId="fe441f32-d22d-4629-8e50-18f072145286" providerId="ADAL" clId="{243BCAB4-6BCA-4ADC-8FA5-5E407B264A26}" dt="2021-06-16T23:50:27.573" v="524" actId="207"/>
          <ac:spMkLst>
            <pc:docMk/>
            <pc:sldMk cId="3831505015" sldId="1023"/>
            <ac:spMk id="15" creationId="{5277BDC8-5434-1F48-B545-DEDC37F839B2}"/>
          </ac:spMkLst>
        </pc:spChg>
        <pc:spChg chg="del mod">
          <ac:chgData name="Rachael Harrington" userId="fe441f32-d22d-4629-8e50-18f072145286" providerId="ADAL" clId="{243BCAB4-6BCA-4ADC-8FA5-5E407B264A26}" dt="2021-06-16T07:42:59.489" v="304" actId="478"/>
          <ac:spMkLst>
            <pc:docMk/>
            <pc:sldMk cId="3831505015" sldId="1023"/>
            <ac:spMk id="16" creationId="{D32F11BC-673C-E743-ACA2-DB489E391A2A}"/>
          </ac:spMkLst>
        </pc:spChg>
        <pc:spChg chg="mod">
          <ac:chgData name="Rachael Harrington" userId="fe441f32-d22d-4629-8e50-18f072145286" providerId="ADAL" clId="{243BCAB4-6BCA-4ADC-8FA5-5E407B264A26}" dt="2021-06-16T23:50:27.573" v="524" actId="207"/>
          <ac:spMkLst>
            <pc:docMk/>
            <pc:sldMk cId="3831505015" sldId="1023"/>
            <ac:spMk id="17" creationId="{31A85EF7-20A4-7E4F-B597-938C61CA16C3}"/>
          </ac:spMkLst>
        </pc:spChg>
        <pc:spChg chg="del mod">
          <ac:chgData name="Rachael Harrington" userId="fe441f32-d22d-4629-8e50-18f072145286" providerId="ADAL" clId="{243BCAB4-6BCA-4ADC-8FA5-5E407B264A26}" dt="2021-06-16T07:45:10.256" v="369" actId="478"/>
          <ac:spMkLst>
            <pc:docMk/>
            <pc:sldMk cId="3831505015" sldId="1023"/>
            <ac:spMk id="18" creationId="{21521C05-C31B-BF4B-8A06-AC5B0CB52111}"/>
          </ac:spMkLst>
        </pc:spChg>
        <pc:spChg chg="mod">
          <ac:chgData name="Rachael Harrington" userId="fe441f32-d22d-4629-8e50-18f072145286" providerId="ADAL" clId="{243BCAB4-6BCA-4ADC-8FA5-5E407B264A26}" dt="2021-06-16T23:50:27.573" v="524" actId="207"/>
          <ac:spMkLst>
            <pc:docMk/>
            <pc:sldMk cId="3831505015" sldId="1023"/>
            <ac:spMk id="19" creationId="{BF48A263-EDF6-CD48-BDC3-658F8CDBF7AF}"/>
          </ac:spMkLst>
        </pc:spChg>
        <pc:spChg chg="del mod">
          <ac:chgData name="Rachael Harrington" userId="fe441f32-d22d-4629-8e50-18f072145286" providerId="ADAL" clId="{243BCAB4-6BCA-4ADC-8FA5-5E407B264A26}" dt="2021-06-16T07:45:15.588" v="384" actId="478"/>
          <ac:spMkLst>
            <pc:docMk/>
            <pc:sldMk cId="3831505015" sldId="1023"/>
            <ac:spMk id="20" creationId="{6796FA21-7A7F-954B-A830-5D07211CCACE}"/>
          </ac:spMkLst>
        </pc:spChg>
        <pc:spChg chg="del">
          <ac:chgData name="Rachael Harrington" userId="fe441f32-d22d-4629-8e50-18f072145286" providerId="ADAL" clId="{243BCAB4-6BCA-4ADC-8FA5-5E407B264A26}" dt="2021-06-16T07:44:58.709" v="341" actId="478"/>
          <ac:spMkLst>
            <pc:docMk/>
            <pc:sldMk cId="3831505015" sldId="1023"/>
            <ac:spMk id="21" creationId="{C1B77E6A-9E96-4607-A030-7B6F1399353B}"/>
          </ac:spMkLst>
        </pc:spChg>
        <pc:spChg chg="del mod">
          <ac:chgData name="Rachael Harrington" userId="fe441f32-d22d-4629-8e50-18f072145286" providerId="ADAL" clId="{243BCAB4-6BCA-4ADC-8FA5-5E407B264A26}" dt="2021-06-16T07:45:09.177" v="368" actId="478"/>
          <ac:spMkLst>
            <pc:docMk/>
            <pc:sldMk cId="3831505015" sldId="1023"/>
            <ac:spMk id="22" creationId="{291A3141-8AD7-4FF3-8371-B16F74316D80}"/>
          </ac:spMkLst>
        </pc:spChg>
        <pc:spChg chg="mod topLvl">
          <ac:chgData name="Rachael Harrington" userId="fe441f32-d22d-4629-8e50-18f072145286" providerId="ADAL" clId="{243BCAB4-6BCA-4ADC-8FA5-5E407B264A26}" dt="2021-06-16T23:51:26.272" v="546" actId="1038"/>
          <ac:spMkLst>
            <pc:docMk/>
            <pc:sldMk cId="3831505015" sldId="1023"/>
            <ac:spMk id="33" creationId="{D9ACF160-990E-4FDC-905D-1FA14C343BEF}"/>
          </ac:spMkLst>
        </pc:spChg>
        <pc:spChg chg="mod topLvl">
          <ac:chgData name="Rachael Harrington" userId="fe441f32-d22d-4629-8e50-18f072145286" providerId="ADAL" clId="{243BCAB4-6BCA-4ADC-8FA5-5E407B264A26}" dt="2021-06-16T23:51:26.272" v="546" actId="1038"/>
          <ac:spMkLst>
            <pc:docMk/>
            <pc:sldMk cId="3831505015" sldId="1023"/>
            <ac:spMk id="34" creationId="{B6490303-C2B0-4009-B263-FEE0395A8AE5}"/>
          </ac:spMkLst>
        </pc:spChg>
        <pc:spChg chg="mod topLvl">
          <ac:chgData name="Rachael Harrington" userId="fe441f32-d22d-4629-8e50-18f072145286" providerId="ADAL" clId="{243BCAB4-6BCA-4ADC-8FA5-5E407B264A26}" dt="2021-06-16T23:51:26.272" v="546" actId="1038"/>
          <ac:spMkLst>
            <pc:docMk/>
            <pc:sldMk cId="3831505015" sldId="1023"/>
            <ac:spMk id="35" creationId="{6B1222F4-E686-45E6-BE47-7C94C4B45088}"/>
          </ac:spMkLst>
        </pc:spChg>
        <pc:spChg chg="mod topLvl">
          <ac:chgData name="Rachael Harrington" userId="fe441f32-d22d-4629-8e50-18f072145286" providerId="ADAL" clId="{243BCAB4-6BCA-4ADC-8FA5-5E407B264A26}" dt="2021-06-16T23:51:26.272" v="546" actId="1038"/>
          <ac:spMkLst>
            <pc:docMk/>
            <pc:sldMk cId="3831505015" sldId="1023"/>
            <ac:spMk id="36" creationId="{6C6232E6-0874-42F7-BA87-4A8B85A18E87}"/>
          </ac:spMkLst>
        </pc:spChg>
        <pc:spChg chg="mod topLvl">
          <ac:chgData name="Rachael Harrington" userId="fe441f32-d22d-4629-8e50-18f072145286" providerId="ADAL" clId="{243BCAB4-6BCA-4ADC-8FA5-5E407B264A26}" dt="2021-06-16T23:51:26.272" v="546" actId="1038"/>
          <ac:spMkLst>
            <pc:docMk/>
            <pc:sldMk cId="3831505015" sldId="1023"/>
            <ac:spMk id="37" creationId="{821B61B1-5DCA-4C95-90D5-F79DF2F6F1B6}"/>
          </ac:spMkLst>
        </pc:spChg>
        <pc:grpChg chg="add del mod">
          <ac:chgData name="Rachael Harrington" userId="fe441f32-d22d-4629-8e50-18f072145286" providerId="ADAL" clId="{243BCAB4-6BCA-4ADC-8FA5-5E407B264A26}" dt="2021-06-16T07:45:28.366" v="407" actId="165"/>
          <ac:grpSpMkLst>
            <pc:docMk/>
            <pc:sldMk cId="3831505015" sldId="1023"/>
            <ac:grpSpMk id="5" creationId="{DC88C7AE-063A-421E-B9FB-244B90335354}"/>
          </ac:grpSpMkLst>
        </pc:grpChg>
      </pc:sldChg>
      <pc:sldChg chg="addSp delSp modSp new del mod modClrScheme chgLayout">
        <pc:chgData name="Rachael Harrington" userId="fe441f32-d22d-4629-8e50-18f072145286" providerId="ADAL" clId="{243BCAB4-6BCA-4ADC-8FA5-5E407B264A26}" dt="2021-06-16T07:36:54.648" v="202" actId="2696"/>
        <pc:sldMkLst>
          <pc:docMk/>
          <pc:sldMk cId="4275547550" sldId="1024"/>
        </pc:sldMkLst>
        <pc:spChg chg="del mod ord">
          <ac:chgData name="Rachael Harrington" userId="fe441f32-d22d-4629-8e50-18f072145286" providerId="ADAL" clId="{243BCAB4-6BCA-4ADC-8FA5-5E407B264A26}" dt="2021-06-16T07:36:24.767" v="196" actId="700"/>
          <ac:spMkLst>
            <pc:docMk/>
            <pc:sldMk cId="4275547550" sldId="1024"/>
            <ac:spMk id="2" creationId="{3541EF94-C025-47A3-9F32-AA77F7108B26}"/>
          </ac:spMkLst>
        </pc:spChg>
        <pc:spChg chg="del">
          <ac:chgData name="Rachael Harrington" userId="fe441f32-d22d-4629-8e50-18f072145286" providerId="ADAL" clId="{243BCAB4-6BCA-4ADC-8FA5-5E407B264A26}" dt="2021-06-16T07:36:24.767" v="196" actId="700"/>
          <ac:spMkLst>
            <pc:docMk/>
            <pc:sldMk cId="4275547550" sldId="1024"/>
            <ac:spMk id="3" creationId="{B90AB730-AF9C-41EA-9E09-19EE013D781C}"/>
          </ac:spMkLst>
        </pc:spChg>
        <pc:spChg chg="add mod ord">
          <ac:chgData name="Rachael Harrington" userId="fe441f32-d22d-4629-8e50-18f072145286" providerId="ADAL" clId="{243BCAB4-6BCA-4ADC-8FA5-5E407B264A26}" dt="2021-06-16T07:36:24.767" v="196" actId="700"/>
          <ac:spMkLst>
            <pc:docMk/>
            <pc:sldMk cId="4275547550" sldId="1024"/>
            <ac:spMk id="4" creationId="{4973ABC9-1444-4BF1-99E8-DE8FCA60C03B}"/>
          </ac:spMkLst>
        </pc:spChg>
        <pc:picChg chg="add mod">
          <ac:chgData name="Rachael Harrington" userId="fe441f32-d22d-4629-8e50-18f072145286" providerId="ADAL" clId="{243BCAB4-6BCA-4ADC-8FA5-5E407B264A26}" dt="2021-06-16T07:36:43.834" v="201" actId="1076"/>
          <ac:picMkLst>
            <pc:docMk/>
            <pc:sldMk cId="4275547550" sldId="1024"/>
            <ac:picMk id="5" creationId="{91711568-A09F-4934-AB37-E361DC0A0823}"/>
          </ac:picMkLst>
        </pc:picChg>
      </pc:sldChg>
      <pc:sldMasterChg chg="addSp delSp modSp mod modSldLayout">
        <pc:chgData name="Rachael Harrington" userId="fe441f32-d22d-4629-8e50-18f072145286" providerId="ADAL" clId="{243BCAB4-6BCA-4ADC-8FA5-5E407B264A26}" dt="2021-06-16T07:28:27.984" v="107" actId="962"/>
        <pc:sldMasterMkLst>
          <pc:docMk/>
          <pc:sldMasterMk cId="0" sldId="2147483648"/>
        </pc:sldMasterMkLst>
        <pc:spChg chg="add del mod">
          <ac:chgData name="Rachael Harrington" userId="fe441f32-d22d-4629-8e50-18f072145286" providerId="ADAL" clId="{243BCAB4-6BCA-4ADC-8FA5-5E407B264A26}" dt="2021-06-16T07:23:28.849" v="41" actId="207"/>
          <ac:spMkLst>
            <pc:docMk/>
            <pc:sldMasterMk cId="0" sldId="2147483648"/>
            <ac:spMk id="6" creationId="{C1A37843-5772-4618-934D-687B7D31A013}"/>
          </ac:spMkLst>
        </pc:spChg>
        <pc:spChg chg="del mod">
          <ac:chgData name="Rachael Harrington" userId="fe441f32-d22d-4629-8e50-18f072145286" providerId="ADAL" clId="{243BCAB4-6BCA-4ADC-8FA5-5E407B264A26}" dt="2021-06-16T06:58:45.232" v="23" actId="478"/>
          <ac:spMkLst>
            <pc:docMk/>
            <pc:sldMasterMk cId="0" sldId="2147483648"/>
            <ac:spMk id="7" creationId="{1E8B4CE9-6754-4370-A873-AD1EFDDA752A}"/>
          </ac:spMkLst>
        </pc:spChg>
        <pc:picChg chg="add del mod">
          <ac:chgData name="Rachael Harrington" userId="fe441f32-d22d-4629-8e50-18f072145286" providerId="ADAL" clId="{243BCAB4-6BCA-4ADC-8FA5-5E407B264A26}" dt="2021-06-16T06:57:35.250" v="9" actId="478"/>
          <ac:picMkLst>
            <pc:docMk/>
            <pc:sldMasterMk cId="0" sldId="2147483648"/>
            <ac:picMk id="3" creationId="{E3B1FD89-135D-45E2-A381-10EB49BDA10C}"/>
          </ac:picMkLst>
        </pc:picChg>
        <pc:picChg chg="add mod">
          <ac:chgData name="Rachael Harrington" userId="fe441f32-d22d-4629-8e50-18f072145286" providerId="ADAL" clId="{243BCAB4-6BCA-4ADC-8FA5-5E407B264A26}" dt="2021-06-16T07:28:27.984" v="107" actId="962"/>
          <ac:picMkLst>
            <pc:docMk/>
            <pc:sldMasterMk cId="0" sldId="2147483648"/>
            <ac:picMk id="8" creationId="{043AB2B5-43B6-4B63-BB27-CA7FA64FAF7E}"/>
          </ac:picMkLst>
        </pc:picChg>
        <pc:sldLayoutChg chg="addSp delSp modSp mod">
          <pc:chgData name="Rachael Harrington" userId="fe441f32-d22d-4629-8e50-18f072145286" providerId="ADAL" clId="{243BCAB4-6BCA-4ADC-8FA5-5E407B264A26}" dt="2021-06-16T07:22:21.180" v="34" actId="21"/>
          <pc:sldLayoutMkLst>
            <pc:docMk/>
            <pc:sldMasterMk cId="0" sldId="2147483648"/>
            <pc:sldLayoutMk cId="1867879248" sldId="2147483689"/>
          </pc:sldLayoutMkLst>
          <pc:spChg chg="add del mod">
            <ac:chgData name="Rachael Harrington" userId="fe441f32-d22d-4629-8e50-18f072145286" providerId="ADAL" clId="{243BCAB4-6BCA-4ADC-8FA5-5E407B264A26}" dt="2021-06-16T06:58:07.813" v="19" actId="478"/>
            <ac:spMkLst>
              <pc:docMk/>
              <pc:sldMasterMk cId="0" sldId="2147483648"/>
              <pc:sldLayoutMk cId="1867879248" sldId="2147483689"/>
              <ac:spMk id="4" creationId="{4CB639CA-FB3D-4D4D-8475-48D52355D5D2}"/>
            </ac:spMkLst>
          </pc:spChg>
          <pc:spChg chg="add del">
            <ac:chgData name="Rachael Harrington" userId="fe441f32-d22d-4629-8e50-18f072145286" providerId="ADAL" clId="{243BCAB4-6BCA-4ADC-8FA5-5E407B264A26}" dt="2021-06-16T06:57:38.123" v="11" actId="22"/>
            <ac:spMkLst>
              <pc:docMk/>
              <pc:sldMasterMk cId="0" sldId="2147483648"/>
              <pc:sldLayoutMk cId="1867879248" sldId="2147483689"/>
              <ac:spMk id="9" creationId="{E8E350A7-6A38-4B48-B2A0-1DB655AC416F}"/>
            </ac:spMkLst>
          </pc:spChg>
          <pc:spChg chg="add del mod">
            <ac:chgData name="Rachael Harrington" userId="fe441f32-d22d-4629-8e50-18f072145286" providerId="ADAL" clId="{243BCAB4-6BCA-4ADC-8FA5-5E407B264A26}" dt="2021-06-16T06:59:34.779" v="29" actId="478"/>
            <ac:spMkLst>
              <pc:docMk/>
              <pc:sldMasterMk cId="0" sldId="2147483648"/>
              <pc:sldLayoutMk cId="1867879248" sldId="2147483689"/>
              <ac:spMk id="12" creationId="{929DB0A0-F8D1-491B-B4C5-3738AE342DC1}"/>
            </ac:spMkLst>
          </pc:spChg>
          <pc:spChg chg="add del mod">
            <ac:chgData name="Rachael Harrington" userId="fe441f32-d22d-4629-8e50-18f072145286" providerId="ADAL" clId="{243BCAB4-6BCA-4ADC-8FA5-5E407B264A26}" dt="2021-06-16T07:22:13.276" v="33" actId="478"/>
            <ac:spMkLst>
              <pc:docMk/>
              <pc:sldMasterMk cId="0" sldId="2147483648"/>
              <pc:sldLayoutMk cId="1867879248" sldId="2147483689"/>
              <ac:spMk id="13" creationId="{DE77DAA6-16EA-4F76-AD56-03CBD6AEC7FF}"/>
            </ac:spMkLst>
          </pc:spChg>
          <pc:picChg chg="add del mod">
            <ac:chgData name="Rachael Harrington" userId="fe441f32-d22d-4629-8e50-18f072145286" providerId="ADAL" clId="{243BCAB4-6BCA-4ADC-8FA5-5E407B264A26}" dt="2021-06-16T07:22:21.180" v="34" actId="21"/>
            <ac:picMkLst>
              <pc:docMk/>
              <pc:sldMasterMk cId="0" sldId="2147483648"/>
              <pc:sldLayoutMk cId="1867879248" sldId="2147483689"/>
              <ac:picMk id="11" creationId="{E8287D4F-E03C-40B8-A21A-B9D604D23B6E}"/>
            </ac:picMkLst>
          </pc:picChg>
        </pc:sldLayoutChg>
        <pc:sldLayoutChg chg="modSp mod">
          <pc:chgData name="Rachael Harrington" userId="fe441f32-d22d-4629-8e50-18f072145286" providerId="ADAL" clId="{243BCAB4-6BCA-4ADC-8FA5-5E407B264A26}" dt="2021-06-16T07:28:11.765" v="51" actId="207"/>
          <pc:sldLayoutMkLst>
            <pc:docMk/>
            <pc:sldMasterMk cId="0" sldId="2147483648"/>
            <pc:sldLayoutMk cId="1012374580" sldId="2147483692"/>
          </pc:sldLayoutMkLst>
          <pc:spChg chg="mod">
            <ac:chgData name="Rachael Harrington" userId="fe441f32-d22d-4629-8e50-18f072145286" providerId="ADAL" clId="{243BCAB4-6BCA-4ADC-8FA5-5E407B264A26}" dt="2021-06-16T07:28:11.765" v="51" actId="207"/>
            <ac:spMkLst>
              <pc:docMk/>
              <pc:sldMasterMk cId="0" sldId="2147483648"/>
              <pc:sldLayoutMk cId="1012374580" sldId="2147483692"/>
              <ac:spMk id="4" creationId="{9AFC1FAF-BFA7-48BA-90BE-8C5E9397EC49}"/>
            </ac:spMkLst>
          </pc:spChg>
        </pc:sldLayoutChg>
        <pc:sldLayoutChg chg="modSp mod">
          <pc:chgData name="Rachael Harrington" userId="fe441f32-d22d-4629-8e50-18f072145286" providerId="ADAL" clId="{243BCAB4-6BCA-4ADC-8FA5-5E407B264A26}" dt="2021-06-02T01:00:08.392" v="0" actId="6549"/>
          <pc:sldLayoutMkLst>
            <pc:docMk/>
            <pc:sldMasterMk cId="0" sldId="2147483648"/>
            <pc:sldLayoutMk cId="107678888" sldId="2147483694"/>
          </pc:sldLayoutMkLst>
          <pc:spChg chg="mod">
            <ac:chgData name="Rachael Harrington" userId="fe441f32-d22d-4629-8e50-18f072145286" providerId="ADAL" clId="{243BCAB4-6BCA-4ADC-8FA5-5E407B264A26}" dt="2021-06-02T01:00:08.392" v="0" actId="6549"/>
            <ac:spMkLst>
              <pc:docMk/>
              <pc:sldMasterMk cId="0" sldId="2147483648"/>
              <pc:sldLayoutMk cId="107678888" sldId="2147483694"/>
              <ac:spMk id="9" creationId="{CCE2BF6F-FCAF-4820-9558-407376F79F97}"/>
            </ac:spMkLst>
          </pc:spChg>
        </pc:sldLayoutChg>
      </pc:sldMasterChg>
    </pc:docChg>
  </pc:docChgLst>
  <pc:docChgLst>
    <pc:chgData name="Catherine Gow" userId="S::catherine.gow@ourwatch.org.au::b18c4646-548e-4630-9e56-69b08fb85373" providerId="AD" clId="Web-{796E0654-D289-BFE0-C2C4-57594298D13D}"/>
    <pc:docChg chg="modSld">
      <pc:chgData name="Catherine Gow" userId="S::catherine.gow@ourwatch.org.au::b18c4646-548e-4630-9e56-69b08fb85373" providerId="AD" clId="Web-{796E0654-D289-BFE0-C2C4-57594298D13D}" dt="2021-06-06T23:26:25.951" v="0" actId="14100"/>
      <pc:docMkLst>
        <pc:docMk/>
      </pc:docMkLst>
      <pc:sldChg chg="modSp">
        <pc:chgData name="Catherine Gow" userId="S::catherine.gow@ourwatch.org.au::b18c4646-548e-4630-9e56-69b08fb85373" providerId="AD" clId="Web-{796E0654-D289-BFE0-C2C4-57594298D13D}" dt="2021-06-06T23:26:25.951" v="0" actId="14100"/>
        <pc:sldMkLst>
          <pc:docMk/>
          <pc:sldMk cId="3927819206" sldId="977"/>
        </pc:sldMkLst>
        <pc:picChg chg="mod">
          <ac:chgData name="Catherine Gow" userId="S::catherine.gow@ourwatch.org.au::b18c4646-548e-4630-9e56-69b08fb85373" providerId="AD" clId="Web-{796E0654-D289-BFE0-C2C4-57594298D13D}" dt="2021-06-06T23:26:25.951" v="0" actId="14100"/>
          <ac:picMkLst>
            <pc:docMk/>
            <pc:sldMk cId="3927819206" sldId="977"/>
            <ac:picMk id="1026" creationId="{E31B7EA7-BD59-49D4-AADF-7C406A33D67D}"/>
          </ac:picMkLst>
        </pc:picChg>
      </pc:sldChg>
    </pc:docChg>
  </pc:docChgLst>
  <pc:docChgLst>
    <pc:chgData name="Catherine Gow" userId="b18c4646-548e-4630-9e56-69b08fb85373" providerId="ADAL" clId="{610C193B-CD7F-43EA-9E08-B639396B76A8}"/>
    <pc:docChg chg="custSel modSld">
      <pc:chgData name="Catherine Gow" userId="b18c4646-548e-4630-9e56-69b08fb85373" providerId="ADAL" clId="{610C193B-CD7F-43EA-9E08-B639396B76A8}" dt="2021-06-23T06:32:49.583" v="240" actId="1592"/>
      <pc:docMkLst>
        <pc:docMk/>
      </pc:docMkLst>
      <pc:sldChg chg="modSp mod delCm">
        <pc:chgData name="Catherine Gow" userId="b18c4646-548e-4630-9e56-69b08fb85373" providerId="ADAL" clId="{610C193B-CD7F-43EA-9E08-B639396B76A8}" dt="2021-06-23T06:32:06.750" v="237" actId="1592"/>
        <pc:sldMkLst>
          <pc:docMk/>
          <pc:sldMk cId="828929208" sldId="839"/>
        </pc:sldMkLst>
        <pc:picChg chg="mod">
          <ac:chgData name="Catherine Gow" userId="b18c4646-548e-4630-9e56-69b08fb85373" providerId="ADAL" clId="{610C193B-CD7F-43EA-9E08-B639396B76A8}" dt="2021-06-21T04:17:58.129" v="9" actId="962"/>
          <ac:picMkLst>
            <pc:docMk/>
            <pc:sldMk cId="828929208" sldId="839"/>
            <ac:picMk id="2" creationId="{73D4EE79-2C78-A04D-8F26-7B6F92CCF92D}"/>
          </ac:picMkLst>
        </pc:picChg>
        <pc:picChg chg="mod">
          <ac:chgData name="Catherine Gow" userId="b18c4646-548e-4630-9e56-69b08fb85373" providerId="ADAL" clId="{610C193B-CD7F-43EA-9E08-B639396B76A8}" dt="2021-06-21T04:18:30.211" v="11" actId="962"/>
          <ac:picMkLst>
            <pc:docMk/>
            <pc:sldMk cId="828929208" sldId="839"/>
            <ac:picMk id="3" creationId="{58865318-2B42-994C-B958-BECBEFAE742D}"/>
          </ac:picMkLst>
        </pc:picChg>
      </pc:sldChg>
      <pc:sldChg chg="modSp mod delCm">
        <pc:chgData name="Catherine Gow" userId="b18c4646-548e-4630-9e56-69b08fb85373" providerId="ADAL" clId="{610C193B-CD7F-43EA-9E08-B639396B76A8}" dt="2021-06-23T06:32:49.583" v="240" actId="1592"/>
        <pc:sldMkLst>
          <pc:docMk/>
          <pc:sldMk cId="3956955892" sldId="937"/>
        </pc:sldMkLst>
        <pc:picChg chg="mod">
          <ac:chgData name="Catherine Gow" userId="b18c4646-548e-4630-9e56-69b08fb85373" providerId="ADAL" clId="{610C193B-CD7F-43EA-9E08-B639396B76A8}" dt="2021-06-21T04:20:28.806" v="18" actId="962"/>
          <ac:picMkLst>
            <pc:docMk/>
            <pc:sldMk cId="3956955892" sldId="937"/>
            <ac:picMk id="21" creationId="{B9F0CFFD-B765-447E-BBE0-CB9CD8485DFB}"/>
          </ac:picMkLst>
        </pc:picChg>
      </pc:sldChg>
      <pc:sldChg chg="modSp mod">
        <pc:chgData name="Catherine Gow" userId="b18c4646-548e-4630-9e56-69b08fb85373" providerId="ADAL" clId="{610C193B-CD7F-43EA-9E08-B639396B76A8}" dt="2021-06-21T04:17:19.175" v="7" actId="6549"/>
        <pc:sldMkLst>
          <pc:docMk/>
          <pc:sldMk cId="3151591300" sldId="965"/>
        </pc:sldMkLst>
        <pc:spChg chg="mod">
          <ac:chgData name="Catherine Gow" userId="b18c4646-548e-4630-9e56-69b08fb85373" providerId="ADAL" clId="{610C193B-CD7F-43EA-9E08-B639396B76A8}" dt="2021-06-21T04:17:19.175" v="7" actId="6549"/>
          <ac:spMkLst>
            <pc:docMk/>
            <pc:sldMk cId="3151591300" sldId="965"/>
            <ac:spMk id="3" creationId="{3E996376-7717-C54F-864D-52ECCE6AED6F}"/>
          </ac:spMkLst>
        </pc:spChg>
      </pc:sldChg>
      <pc:sldChg chg="modSp mod delCm">
        <pc:chgData name="Catherine Gow" userId="b18c4646-548e-4630-9e56-69b08fb85373" providerId="ADAL" clId="{610C193B-CD7F-43EA-9E08-B639396B76A8}" dt="2021-06-23T06:32:36.090" v="239" actId="1592"/>
        <pc:sldMkLst>
          <pc:docMk/>
          <pc:sldMk cId="3927819206" sldId="977"/>
        </pc:sldMkLst>
        <pc:picChg chg="mod">
          <ac:chgData name="Catherine Gow" userId="b18c4646-548e-4630-9e56-69b08fb85373" providerId="ADAL" clId="{610C193B-CD7F-43EA-9E08-B639396B76A8}" dt="2021-06-21T04:19:39.884" v="16" actId="962"/>
          <ac:picMkLst>
            <pc:docMk/>
            <pc:sldMk cId="3927819206" sldId="977"/>
            <ac:picMk id="6" creationId="{BB532F19-F2CA-46CC-A1AC-38289D5EA693}"/>
          </ac:picMkLst>
        </pc:picChg>
      </pc:sldChg>
      <pc:sldChg chg="modSp mod">
        <pc:chgData name="Catherine Gow" userId="b18c4646-548e-4630-9e56-69b08fb85373" providerId="ADAL" clId="{610C193B-CD7F-43EA-9E08-B639396B76A8}" dt="2021-06-21T04:17:04.399" v="5" actId="962"/>
        <pc:sldMkLst>
          <pc:docMk/>
          <pc:sldMk cId="1915150759" sldId="984"/>
        </pc:sldMkLst>
        <pc:picChg chg="mod">
          <ac:chgData name="Catherine Gow" userId="b18c4646-548e-4630-9e56-69b08fb85373" providerId="ADAL" clId="{610C193B-CD7F-43EA-9E08-B639396B76A8}" dt="2021-06-21T04:17:04.399" v="5" actId="962"/>
          <ac:picMkLst>
            <pc:docMk/>
            <pc:sldMk cId="1915150759" sldId="984"/>
            <ac:picMk id="8" creationId="{7B28D047-6042-43E3-AC20-C39D43606FF1}"/>
          </ac:picMkLst>
        </pc:picChg>
      </pc:sldChg>
      <pc:sldChg chg="modSp mod">
        <pc:chgData name="Catherine Gow" userId="b18c4646-548e-4630-9e56-69b08fb85373" providerId="ADAL" clId="{610C193B-CD7F-43EA-9E08-B639396B76A8}" dt="2021-06-21T04:15:38.894" v="1" actId="962"/>
        <pc:sldMkLst>
          <pc:docMk/>
          <pc:sldMk cId="2010696406" sldId="1006"/>
        </pc:sldMkLst>
        <pc:picChg chg="mod">
          <ac:chgData name="Catherine Gow" userId="b18c4646-548e-4630-9e56-69b08fb85373" providerId="ADAL" clId="{610C193B-CD7F-43EA-9E08-B639396B76A8}" dt="2021-06-21T04:15:38.894" v="1" actId="962"/>
          <ac:picMkLst>
            <pc:docMk/>
            <pc:sldMk cId="2010696406" sldId="1006"/>
            <ac:picMk id="8" creationId="{0D233025-FB24-40E7-94CD-049332E70C4E}"/>
          </ac:picMkLst>
        </pc:picChg>
      </pc:sldChg>
      <pc:sldChg chg="modSp mod">
        <pc:chgData name="Catherine Gow" userId="b18c4646-548e-4630-9e56-69b08fb85373" providerId="ADAL" clId="{610C193B-CD7F-43EA-9E08-B639396B76A8}" dt="2021-06-21T04:16:25.478" v="3" actId="962"/>
        <pc:sldMkLst>
          <pc:docMk/>
          <pc:sldMk cId="637143431" sldId="1007"/>
        </pc:sldMkLst>
        <pc:picChg chg="mod">
          <ac:chgData name="Catherine Gow" userId="b18c4646-548e-4630-9e56-69b08fb85373" providerId="ADAL" clId="{610C193B-CD7F-43EA-9E08-B639396B76A8}" dt="2021-06-21T04:16:25.478" v="3" actId="962"/>
          <ac:picMkLst>
            <pc:docMk/>
            <pc:sldMk cId="637143431" sldId="1007"/>
            <ac:picMk id="3" creationId="{565DA8A0-4442-43E5-BC19-4C97F1201A40}"/>
          </ac:picMkLst>
        </pc:picChg>
      </pc:sldChg>
      <pc:sldChg chg="modSp">
        <pc:chgData name="Catherine Gow" userId="b18c4646-548e-4630-9e56-69b08fb85373" providerId="ADAL" clId="{610C193B-CD7F-43EA-9E08-B639396B76A8}" dt="2021-06-21T04:21:41.746" v="236" actId="962"/>
        <pc:sldMkLst>
          <pc:docMk/>
          <pc:sldMk cId="2037069798" sldId="1017"/>
        </pc:sldMkLst>
        <pc:picChg chg="mod">
          <ac:chgData name="Catherine Gow" userId="b18c4646-548e-4630-9e56-69b08fb85373" providerId="ADAL" clId="{610C193B-CD7F-43EA-9E08-B639396B76A8}" dt="2021-06-21T04:21:41.746" v="236" actId="962"/>
          <ac:picMkLst>
            <pc:docMk/>
            <pc:sldMk cId="2037069798" sldId="1017"/>
            <ac:picMk id="1026" creationId="{1B640D67-212E-4656-AD25-C8D75045293A}"/>
          </ac:picMkLst>
        </pc:picChg>
      </pc:sldChg>
      <pc:sldChg chg="modSp delCm">
        <pc:chgData name="Catherine Gow" userId="b18c4646-548e-4630-9e56-69b08fb85373" providerId="ADAL" clId="{610C193B-CD7F-43EA-9E08-B639396B76A8}" dt="2021-06-23T06:32:20.758" v="238" actId="1592"/>
        <pc:sldMkLst>
          <pc:docMk/>
          <pc:sldMk cId="297813659" sldId="1022"/>
        </pc:sldMkLst>
        <pc:picChg chg="mod">
          <ac:chgData name="Catherine Gow" userId="b18c4646-548e-4630-9e56-69b08fb85373" providerId="ADAL" clId="{610C193B-CD7F-43EA-9E08-B639396B76A8}" dt="2021-06-21T04:18:59.480" v="14" actId="962"/>
          <ac:picMkLst>
            <pc:docMk/>
            <pc:sldMk cId="297813659" sldId="1022"/>
            <ac:picMk id="1026" creationId="{8DD58BFF-7CEF-4EE3-AEE2-0D4DB3243C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C6CC5AA0-69D4-4462-A067-D852E1E1CE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 xmlns:a16="http://schemas.microsoft.com/office/drawing/2014/main" id="{82FBA226-A9DB-4078-99FF-E33800D7D64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106F757-588A-4254-9873-1C5A7F5EAD23}" type="datetimeFigureOut">
              <a:rPr lang="en-US"/>
              <a:pPr>
                <a:defRPr/>
              </a:pPr>
              <a:t>2/7/21</a:t>
            </a:fld>
            <a:endParaRPr lang="en-US"/>
          </a:p>
        </p:txBody>
      </p:sp>
      <p:sp>
        <p:nvSpPr>
          <p:cNvPr id="4" name="Slide Image Placeholder 3">
            <a:extLst>
              <a:ext uri="{FF2B5EF4-FFF2-40B4-BE49-F238E27FC236}">
                <a16:creationId xmlns="" xmlns:a16="http://schemas.microsoft.com/office/drawing/2014/main" id="{E3966B70-6EDA-418F-943A-A419F967C78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1582D407-CA60-43B0-A748-D0F42757B51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 xmlns:a16="http://schemas.microsoft.com/office/drawing/2014/main" id="{20D50757-6646-4B1C-8A8E-A4BF01C96D6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 xmlns:a16="http://schemas.microsoft.com/office/drawing/2014/main" id="{575D2E19-A519-40FE-B59E-23824945C7B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86CC8EA-4CAF-47DF-86EB-A0FC50E0404E}" type="slidenum">
              <a:rPr lang="en-US"/>
              <a:pPr>
                <a:defRPr/>
              </a:pPr>
              <a:t>‹#›</a:t>
            </a:fld>
            <a:endParaRPr lang="en-US"/>
          </a:p>
        </p:txBody>
      </p:sp>
    </p:spTree>
    <p:extLst>
      <p:ext uri="{BB962C8B-B14F-4D97-AF65-F5344CB8AC3E}">
        <p14:creationId xmlns:p14="http://schemas.microsoft.com/office/powerpoint/2010/main" val="10557563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hw.gov.au/reports/domestic-violence/family-domestic-sexual-violence-in-australia-2018/summary" TargetMode="External"/><Relationship Id="rId4" Type="http://schemas.openxmlformats.org/officeDocument/2006/relationships/hyperlink" Target="https://www.wdv.org.au/our-work/building-the-knowledge/voices-against-violence/" TargetMode="External"/><Relationship Id="rId5" Type="http://schemas.openxmlformats.org/officeDocument/2006/relationships/hyperlink" Target="https://apo.org.au/node/211166" TargetMode="External"/><Relationship Id="rId6" Type="http://schemas.openxmlformats.org/officeDocument/2006/relationships/hyperlink" Target="https://www.ourwatch.org.au/resource/primary-prevention-of-family-violence-against-people-from-lgbtiq-communities-an-analysis-of-existing-research/"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nradliveris.files.wordpress.com/2017/03/gender-equality-at-work-2017.pdf" TargetMode="External"/><Relationship Id="rId4" Type="http://schemas.openxmlformats.org/officeDocument/2006/relationships/hyperlink" Target="https://www.anrows.org.au/NCAS/2017/home/"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amilyviolencelaw.gov.au/get-help" TargetMode="External"/><Relationship Id="rId4" Type="http://schemas.openxmlformats.org/officeDocument/2006/relationships/hyperlink" Target="https://www.anrows.org.au/support-director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bs.gov.au/ausstats/abs@.nsf/mf/4906.0" TargetMode="External"/><Relationship Id="rId4" Type="http://schemas.openxmlformats.org/officeDocument/2006/relationships/hyperlink" Target="https://www.vic.gov.au/safe-and-strong-victorian-gender-equality"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www.abs.gov.au/ausstats/abs@.nsf/mf/4906.0" TargetMode="External"/><Relationship Id="rId12" Type="http://schemas.openxmlformats.org/officeDocument/2006/relationships/hyperlink" Target="https://www.arts.unsw.edu.au/media/FASSFile/National_Domestic_Violence_and_the_Workplace_Survey_2011_Full_Report.pdf" TargetMode="External"/><Relationship Id="rId13" Type="http://schemas.openxmlformats.org/officeDocument/2006/relationships/hyperlink" Target="https://d3n8a8pro7vhmx.cloudfront.net/victorianunions/pages/2370/attachments/original/1479964725/Stop_GV_At_Work_Report.pdf?1479964725" TargetMode="External"/><Relationship Id="rId14" Type="http://schemas.openxmlformats.org/officeDocument/2006/relationships/hyperlink" Target="https://www.facebook.com/notes/destroy-the-joint/counting-dead-women-australia-2015/819933134721099" TargetMode="External"/><Relationship Id="rId15" Type="http://schemas.openxmlformats.org/officeDocument/2006/relationships/hyperlink" Target="https://www.aihw.gov.au/reports/domestic-violence/family-domestic-sexual-violence-in-australia-2018/contents/summary" TargetMode="External"/><Relationship Id="rId16" Type="http://schemas.openxmlformats.org/officeDocument/2006/relationships/hyperlink" Target="https://www.ourwatch.org.au/getmedia/ab55d7a6-8c07-45ac-a80f-dbb9e593cbf6/Changing-the-picture-AA-3.pdf.aspx"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aihw.gov.au/reports/domestic-violence/family-domestic-sexual-violence-australia-2019/contents/table-of-contents" TargetMode="External"/><Relationship Id="rId4" Type="http://schemas.openxmlformats.org/officeDocument/2006/relationships/hyperlink" Target="https://www.aihw.gov.au/reports/homelessness-services/specialist-homelessness-services-annual-report/contents/clients-who-have-experienced-family-and-domestic-violence" TargetMode="External"/><Relationship Id="rId5" Type="http://schemas.openxmlformats.org/officeDocument/2006/relationships/hyperlink" Target="https://www.dss.gov.au/women/publications-articles/reducing-violence/the-cost-of-violence-against-women-and-their-children-in-australia-may-2016" TargetMode="External"/><Relationship Id="rId6" Type="http://schemas.openxmlformats.org/officeDocument/2006/relationships/hyperlink" Target="https://www.rainbowhealthvic.org.au/news/launch-pride-in-prevention-evidence-guide" TargetMode="External"/><Relationship Id="rId7" Type="http://schemas.openxmlformats.org/officeDocument/2006/relationships/hyperlink" Target="https://www.ncbi.nlm.nih.gov/pubmed/25377000" TargetMode="External"/><Relationship Id="rId8" Type="http://schemas.openxmlformats.org/officeDocument/2006/relationships/hyperlink" Target="https://www.humanrights.gov.au/face-facts-lesbian-gay-bisexual-trans-and-intersex-people" TargetMode="External"/><Relationship Id="rId9" Type="http://schemas.openxmlformats.org/officeDocument/2006/relationships/hyperlink" Target="https://www.abs.gov.au/statistics/people/crime-and-justice/personal-safety-australia/latest-release" TargetMode="External"/><Relationship Id="rId10" Type="http://schemas.openxmlformats.org/officeDocument/2006/relationships/hyperlink" Target="https://www.vic.gov.au/safe-and-strong-victorian-gender-equal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t>Opening (10 minutes)</a:t>
            </a:r>
            <a:br>
              <a:rPr lang="en-AU" b="1" i="0"/>
            </a:br>
            <a:endParaRPr lang="en-AU"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For effective delivery of this workshop consider who in your TAFE or in the community has the expert knowledge of gender equality and the prevention of violence against women to facilitate. </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include your TAFE’s branding on these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Note that </a:t>
            </a:r>
            <a:r>
              <a:rPr lang="en-AU" sz="1200" i="0">
                <a:solidFill>
                  <a:srgbClr val="000000"/>
                </a:solidFill>
                <a:effectLst/>
                <a:latin typeface="Calibri"/>
                <a:ea typeface="Times New Roman" panose="02020603050405020304" pitchFamily="18" charset="0"/>
                <a:cs typeface="Calibri"/>
              </a:rPr>
              <a:t>Our Watch and Department of Education and Training </a:t>
            </a:r>
            <a:r>
              <a:rPr lang="en-AU">
                <a:solidFill>
                  <a:srgbClr val="000000"/>
                </a:solidFill>
                <a:latin typeface="Calibri"/>
                <a:ea typeface="Times New Roman" panose="02020603050405020304" pitchFamily="18" charset="0"/>
                <a:cs typeface="Calibri"/>
              </a:rPr>
              <a:t>have</a:t>
            </a:r>
            <a:r>
              <a:rPr lang="en-AU" sz="1200" i="0">
                <a:solidFill>
                  <a:srgbClr val="000000"/>
                </a:solidFill>
                <a:effectLst/>
                <a:latin typeface="Calibri"/>
                <a:ea typeface="Times New Roman" panose="02020603050405020304" pitchFamily="18" charset="0"/>
                <a:cs typeface="Calibri"/>
              </a:rPr>
              <a:t> endeavoured to ensure that the information contained in this workshop is correct and current at the time of publication. It is at the discretion of the user to deliver the workshop as outlined and no responsibility is taken by Our Watch or Department of Education and Training if content is altered or omitted. All information is current at May 2021.</a:t>
            </a:r>
            <a:endParaRPr lang="en-AU" b="0" i="0">
              <a:latin typeface="Calibri"/>
              <a:cs typeface="Calibri"/>
            </a:endParaRPr>
          </a:p>
          <a:p>
            <a:endParaRPr lang="en-AU" b="1" i="0"/>
          </a:p>
          <a:p>
            <a:r>
              <a:rPr lang="en-AU" b="1" i="0"/>
              <a:t>Before the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Timing: </a:t>
            </a:r>
            <a:r>
              <a:rPr lang="en-AU" b="0" i="0"/>
              <a:t>1 min</a:t>
            </a:r>
            <a:endParaRPr lang="en-AU" b="1" i="0"/>
          </a:p>
          <a:p>
            <a:endParaRPr lang="en-AU" b="1" i="0"/>
          </a:p>
          <a:p>
            <a:r>
              <a:rPr lang="en-AU" b="1" i="0"/>
              <a:t>Facilitator notes:</a:t>
            </a:r>
          </a:p>
          <a:p>
            <a:pPr marL="171450" indent="-171450">
              <a:buFont typeface="Arial" panose="020B0604020202020204" pitchFamily="34" charset="0"/>
              <a:buChar char="•"/>
            </a:pPr>
            <a:r>
              <a:rPr lang="en-AU" b="0" i="0"/>
              <a:t>Welcome participants to the workshop for TAFE administration staff</a:t>
            </a:r>
          </a:p>
          <a:p>
            <a:pPr marL="171450" indent="-171450">
              <a:buFont typeface="Arial" panose="020B0604020202020204" pitchFamily="34" charset="0"/>
              <a:buChar char="•"/>
            </a:pPr>
            <a:r>
              <a:rPr lang="en-AU" b="0" i="0"/>
              <a:t>Introduce yourself and give a brief background of your role. Explain that this workshop has been specifically developed for TAFEs by experts at Our Watch, Australia’s national institution in the primary prevention of violence against women and their children, and Department of Education and Training.  </a:t>
            </a:r>
            <a:endParaRPr lang="en-AU"/>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1</a:t>
            </a:fld>
            <a:endParaRPr lang="en-US"/>
          </a:p>
        </p:txBody>
      </p:sp>
    </p:spTree>
    <p:extLst>
      <p:ext uri="{BB962C8B-B14F-4D97-AF65-F5344CB8AC3E}">
        <p14:creationId xmlns:p14="http://schemas.microsoft.com/office/powerpoint/2010/main" val="161090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Key message: </a:t>
            </a:r>
            <a:r>
              <a:rPr lang="en-AU" sz="1200" b="0"/>
              <a:t>Women and men in Australia experience violence in different ways and the violence experienced by women is often more serious and can have devastating impacts on their health and wellbeing.</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Briefly explain to the participants: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The evidence also shows that women and men in Australia experience violence differently.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Men are more likely to experience violence from strangers and in a public place. Men are more likely to have one-off experiences of violence than women. The nature of men’s experiences means it is more likely that emergency services will respond quickly.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Women are more likely to know the perpetrator (often their current or former partner), and the violence usually takes place in their home. Women’s experiences of violence are rarely one-off incidents, but are part of a coercive pattern of behaviour with violence increasing in severity and frequency over time. Women can live with violence over a period of weeks, months and years. Women are more than twice as likely as men to experience fear or anxiety due to violence from a former partner, and the nature of their experience often means there is more responsibility placed on them to seek support and/or report violence. </a:t>
            </a:r>
          </a:p>
          <a:p>
            <a:endParaRPr lang="en-US"/>
          </a:p>
          <a:p>
            <a:pPr marL="171450" indent="-171450">
              <a:buFont typeface="Symbol"/>
              <a:buChar char="•"/>
            </a:pPr>
            <a:r>
              <a:rPr lang="en-AU"/>
              <a:t>When talking of violence, usually women experience it at the hands of men that they know</a:t>
            </a:r>
            <a:r>
              <a:rPr lang="en-US"/>
              <a:t> :</a:t>
            </a:r>
            <a:endParaRPr lang="en-AU"/>
          </a:p>
          <a:p>
            <a:pPr marL="628650" lvl="1" indent="-171450">
              <a:buFont typeface="Courier New"/>
              <a:buChar char="○"/>
            </a:pPr>
            <a:r>
              <a:rPr lang="en-AU"/>
              <a:t>Rarely one-off incident but pattern of control. </a:t>
            </a:r>
            <a:r>
              <a:rPr lang="en-US"/>
              <a:t> </a:t>
            </a:r>
            <a:endParaRPr lang="en-AU"/>
          </a:p>
          <a:p>
            <a:pPr marL="628650" lvl="1" indent="-171450">
              <a:buFont typeface="Courier New"/>
              <a:buChar char="○"/>
            </a:pPr>
            <a:r>
              <a:rPr lang="en-AU"/>
              <a:t>Severity and frequency increase over time making it difficult for women to leave. </a:t>
            </a:r>
            <a:r>
              <a:rPr lang="en-US"/>
              <a:t> </a:t>
            </a:r>
            <a:endParaRPr lang="en-AU"/>
          </a:p>
          <a:p>
            <a:pPr marL="171450" indent="-171450">
              <a:buFont typeface="Symbol"/>
              <a:buChar char="•"/>
            </a:pPr>
            <a:r>
              <a:rPr lang="en-AU"/>
              <a:t>Make clear that violence against men is also important, but the nature, prevalence and context of </a:t>
            </a:r>
            <a:r>
              <a:rPr lang="en-US"/>
              <a:t>gender-based violence</a:t>
            </a:r>
            <a:r>
              <a:rPr lang="en-AU"/>
              <a:t> is different, so it justifies a different response. </a:t>
            </a:r>
            <a:r>
              <a:rPr lang="en-US"/>
              <a:t> </a:t>
            </a:r>
            <a:endParaRPr lang="en-AU"/>
          </a:p>
          <a:p>
            <a:pPr marL="171450" indent="-171450">
              <a:buFont typeface="Symbol"/>
              <a:buChar char="•"/>
            </a:pPr>
            <a:r>
              <a:rPr lang="en-AU"/>
              <a:t>Emphasise that the figures (from the previous slide) give a sense of the magnitude of the problem, and why a whole-of-society response, which includes TAFEs, universities and workplaces, is important to changing the culture that allows gender-based violence to happen.</a:t>
            </a:r>
          </a:p>
          <a:p>
            <a:endParaRPr lang="en-AU"/>
          </a:p>
          <a:p>
            <a:r>
              <a:rPr lang="en-AU" sz="1200" b="1"/>
              <a:t>Additional information:</a:t>
            </a:r>
          </a:p>
          <a:p>
            <a:pPr marL="171450" indent="-171450">
              <a:buFont typeface="Symbol"/>
              <a:buChar char="•"/>
            </a:pPr>
            <a:r>
              <a:rPr lang="en-AU"/>
              <a:t>It’s </a:t>
            </a:r>
            <a:r>
              <a:rPr lang="en-US"/>
              <a:t>important to be clear from the outset that this is not about making men the enemy or saying all men commit violence – the vast majority do not – but if we do not acknowledge the gendered differences of violence then our efforts to prevent violence will not be successful.  You may like to frame it as: “</a:t>
            </a:r>
            <a:r>
              <a:rPr lang="en-US" b="1"/>
              <a:t>all violence is unacceptable, whether it occurs in the home or the workplace, and whether it is perpetrated by men or women.”</a:t>
            </a:r>
            <a:endParaRPr lang="en-AU"/>
          </a:p>
          <a:p>
            <a:pPr marL="171450" indent="-171450">
              <a:buFont typeface="Symbol"/>
              <a:buChar char="•"/>
            </a:pPr>
            <a:r>
              <a:rPr lang="en-US"/>
              <a:t>Be aware that people may ask about intersectionality – or about how violence is experienced by women who experience intersecting forms of oppression and discrimination. Additional statistics are covered in the next slides.</a:t>
            </a:r>
            <a:endParaRPr lang="en-US" b="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Symbol"/>
              <a:buChar char="•"/>
              <a:tabLst/>
              <a:defRPr/>
            </a:pPr>
            <a:r>
              <a:rPr lang="en-AU" b="0"/>
              <a:t>Regarding what we mean by ‘impact’</a:t>
            </a:r>
            <a:r>
              <a:rPr lang="en-AU" b="1"/>
              <a:t>:</a:t>
            </a:r>
            <a:r>
              <a:rPr lang="en-AU"/>
              <a:t> </a:t>
            </a:r>
            <a:r>
              <a:rPr lang="en-AU" sz="1800">
                <a:effectLst/>
                <a:latin typeface="Calibri" panose="020F0502020204030204" pitchFamily="34" charset="0"/>
                <a:ea typeface="Calibri" panose="020F0502020204030204" pitchFamily="34" charset="0"/>
              </a:rPr>
              <a:t>This also means that men are much more likely than women to have one-off experiences of violence.</a:t>
            </a:r>
            <a:r>
              <a:rPr lang="en-AU" i="0"/>
              <a:t> This is not to deny that one-off experiences of violence can have very harmful and long-term impacts including trauma, anxiety and fear.</a:t>
            </a:r>
            <a:r>
              <a:rPr lang="en-AU" i="1"/>
              <a:t> </a:t>
            </a:r>
            <a:r>
              <a:rPr lang="en-AU" i="0"/>
              <a:t>However, there are significant differences in impacts and responses from community and services. Men experience violence in public, likely to be perpetrated a stranger, likely to involve more immediate response from emergency services including medical and legal responses, while women who experience violence in private, in their home, likely to be perpetrated by a person they love and/ or know and trust, responsibility is placed on them to seek support and/or report the violence.</a:t>
            </a:r>
            <a:endParaRPr lang="en-US" i="0"/>
          </a:p>
          <a:p>
            <a:pPr algn="just">
              <a:buFont typeface="Symbol"/>
              <a:buChar char="•"/>
            </a:pPr>
            <a:r>
              <a:rPr lang="en-AU" i="0"/>
              <a:t> Women are much more likely to be living with this violence and fear over weeks, months, years, and lifetimes, so this is likely to have even more of an impact.</a:t>
            </a:r>
            <a:endParaRPr lang="en-US" i="0"/>
          </a:p>
          <a:p>
            <a:pPr marL="171450" indent="-171450">
              <a:buFont typeface="Symbol"/>
              <a:buChar char="•"/>
            </a:pPr>
            <a:endParaRPr lang="en-US">
              <a:cs typeface="Calibri"/>
            </a:endParaRPr>
          </a:p>
          <a:p>
            <a:endParaRPr lang="en-AU">
              <a:cs typeface="Calibri"/>
            </a:endParaRPr>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10</a:t>
            </a:fld>
            <a:endParaRPr lang="en-US"/>
          </a:p>
        </p:txBody>
      </p:sp>
    </p:spTree>
    <p:extLst>
      <p:ext uri="{BB962C8B-B14F-4D97-AF65-F5344CB8AC3E}">
        <p14:creationId xmlns:p14="http://schemas.microsoft.com/office/powerpoint/2010/main" val="203817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Key message: </a:t>
            </a:r>
            <a:r>
              <a:rPr lang="en-AU" sz="1200" b="0"/>
              <a:t>It is important to remember that not all women experience violence in the same way and some women face higher rates or more severe impacts.</a:t>
            </a:r>
            <a:endParaRPr lang="en-AU" sz="1200" b="1"/>
          </a:p>
          <a:p>
            <a:endParaRPr lang="en-AU" sz="1200"/>
          </a:p>
          <a:p>
            <a:r>
              <a:rPr lang="en-AU" sz="1200" b="1"/>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Talk through the statistics on this slide to highlight that violence is not experienced by all women and LGBTIQ+ people in the same way, and people who face multiple forms of discrimination and inequality experience violence more frequently, more severely, over a longer period of time, and in additional forms (such as denying a women with disability access to her medicine or mobility aids, or threatening to ‘out’ a LGBTIQ+ person).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Make clear that this violence is perpetrated by a range of perpetrators – for instance, both Aboriginal and non-Indigenous men perpetrate violence against Aboriginal women, and immigrant women can experience violence from both immigrant or non-immigrant 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Sources:</a:t>
            </a: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AIHW 2018</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Woodlock</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et al. 2014</a:t>
            </a:r>
            <a:endPar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El-Murr 2018</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Our Watch 2017</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11</a:t>
            </a:fld>
            <a:endParaRPr lang="en-US"/>
          </a:p>
        </p:txBody>
      </p:sp>
    </p:spTree>
    <p:extLst>
      <p:ext uri="{BB962C8B-B14F-4D97-AF65-F5344CB8AC3E}">
        <p14:creationId xmlns:p14="http://schemas.microsoft.com/office/powerpoint/2010/main" val="377731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t>Timing: </a:t>
            </a:r>
            <a:r>
              <a:rPr lang="en-AU" sz="1800" b="0"/>
              <a:t>5 mins</a:t>
            </a:r>
            <a:endParaRPr lang="en-AU" sz="1800" b="1"/>
          </a:p>
          <a:p>
            <a:endParaRPr lang="en-AU" sz="1800" b="1"/>
          </a:p>
          <a:p>
            <a:r>
              <a:rPr lang="en-AU" sz="1800" b="1"/>
              <a:t>Facilitator notes:</a:t>
            </a:r>
            <a:endParaRPr lang="en-AU" sz="18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latin typeface="+mn-lt"/>
                <a:ea typeface="+mn-ea"/>
                <a:cs typeface="+mn-cs"/>
              </a:rPr>
              <a:t>Show the video Change the Story: TAFE, by clicking on the image in the slide or access video at [URL when available]. </a:t>
            </a:r>
            <a:endParaRPr lang="en-AU"/>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12</a:t>
            </a:fld>
            <a:endParaRPr lang="en-US"/>
          </a:p>
        </p:txBody>
      </p:sp>
    </p:spTree>
    <p:extLst>
      <p:ext uri="{BB962C8B-B14F-4D97-AF65-F5344CB8AC3E}">
        <p14:creationId xmlns:p14="http://schemas.microsoft.com/office/powerpoint/2010/main" val="145645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Facilitator notes: </a:t>
            </a:r>
          </a:p>
          <a:p>
            <a:pPr marL="171450" indent="-171450">
              <a:buFont typeface="Arial" panose="020B0604020202020204" pitchFamily="34" charset="0"/>
              <a:buChar char="•"/>
            </a:pPr>
            <a:r>
              <a:rPr lang="en-AU" sz="1200" b="0"/>
              <a:t>Explain to participants:</a:t>
            </a:r>
          </a:p>
          <a:p>
            <a:pPr marL="628650" lvl="1" indent="-171450">
              <a:buFont typeface="Arial" panose="020B0604020202020204" pitchFamily="34" charset="0"/>
              <a:buChar char="•"/>
            </a:pPr>
            <a:r>
              <a:rPr lang="en-AU" sz="1200" b="0"/>
              <a:t>Public health evidence tells us prevention is the most effective way to eliminate violence from our society. </a:t>
            </a:r>
          </a:p>
          <a:p>
            <a:pPr marL="628650" lvl="1" indent="-171450">
              <a:buFont typeface="Arial" panose="020B0604020202020204" pitchFamily="34" charset="0"/>
              <a:buChar char="•"/>
            </a:pPr>
            <a:r>
              <a:rPr lang="en-AU" sz="1200" b="0"/>
              <a:t>A primary prevention approach means stopping violence before it starts. It means changing the behaviours and norms, across all levels of society, that excuse, justify or allow violence against women and LGBTIQ+ people to occur. </a:t>
            </a:r>
          </a:p>
          <a:p>
            <a:pPr marL="628650" lvl="1" indent="-171450">
              <a:buFont typeface="Arial" panose="020B0604020202020204" pitchFamily="34" charset="0"/>
              <a:buChar char="•"/>
            </a:pPr>
            <a:r>
              <a:rPr lang="en-AU" sz="1200" b="0"/>
              <a:t>This approach is guided by a well-established evidence base, and is similar to the approach taken for other major social issues like smoking. </a:t>
            </a:r>
          </a:p>
          <a:p>
            <a:pPr marL="628650" lvl="1" indent="-171450">
              <a:buFont typeface="Arial" panose="020B0604020202020204" pitchFamily="34" charset="0"/>
              <a:buChar char="•"/>
            </a:pPr>
            <a:r>
              <a:rPr lang="en-AU" sz="1200" b="0"/>
              <a:t>Primary prevention sits alongside other work to address gender-based violence. Secondary (early intervention) and tertiary prevention (response) focus on providing information and services to people experiencing, or at risk of experiencing, violence. While essential, early intervention and response are unlikely to significantly reduce rates of violence on their own.</a:t>
            </a:r>
          </a:p>
          <a:p>
            <a:pPr marL="628650" lvl="1" indent="-171450">
              <a:buFont typeface="Arial" panose="020B0604020202020204" pitchFamily="34" charset="0"/>
              <a:buChar char="•"/>
            </a:pPr>
            <a:r>
              <a:rPr lang="en-AU" sz="1200" b="0"/>
              <a:t>Primary prevention takes a whole-of-population approach to addressing the drivers of violence. In TAFEs, this means engaging the whole TAFE community – staff, students, visitors, partners – in work to prevent violence. </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13</a:t>
            </a:fld>
            <a:endParaRPr lang="en-US"/>
          </a:p>
        </p:txBody>
      </p:sp>
    </p:spTree>
    <p:extLst>
      <p:ext uri="{BB962C8B-B14F-4D97-AF65-F5344CB8AC3E}">
        <p14:creationId xmlns:p14="http://schemas.microsoft.com/office/powerpoint/2010/main" val="53141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a:t>We have an evidence-base and shared framework that identifies what drives violence against women and the most effective approach to preventing it from occurring in the first place.</a:t>
            </a:r>
            <a:endParaRPr lang="en-AU" sz="1200" b="1"/>
          </a:p>
          <a:p>
            <a:endParaRPr lang="en-AU" sz="1200"/>
          </a:p>
          <a:p>
            <a:r>
              <a:rPr lang="en-AU" sz="1200" b="1"/>
              <a:t>Facilitator notes: </a:t>
            </a:r>
          </a:p>
          <a:p>
            <a:pPr marL="171450" indent="-171450">
              <a:buFont typeface="Arial" panose="020B0604020202020204" pitchFamily="34" charset="0"/>
              <a:buChar char="•"/>
            </a:pPr>
            <a:r>
              <a:rPr lang="en-AU" sz="1200" b="0"/>
              <a:t>Explain to participants:</a:t>
            </a:r>
          </a:p>
          <a:p>
            <a:pPr marL="628650" lvl="1" indent="-171450">
              <a:buFont typeface="Arial" panose="020B0604020202020204" pitchFamily="34" charset="0"/>
              <a:buChar char="•"/>
            </a:pPr>
            <a:r>
              <a:rPr lang="en-AU" sz="1200" b="0"/>
              <a:t>TAFEs do not need to do this alone. Australia has a robust evidence base, national organisations like Our Watch and ANROWS, and a world-leading shared policy framework that identifies what drives violence against women, and what works to prevent it.</a:t>
            </a:r>
          </a:p>
          <a:p>
            <a:pPr marL="628650" lvl="1" indent="-171450">
              <a:buFont typeface="Arial" panose="020B0604020202020204" pitchFamily="34" charset="0"/>
              <a:buChar char="•"/>
            </a:pPr>
            <a:r>
              <a:rPr lang="en-AU" sz="1200" b="0"/>
              <a:t>Change the Story brings together the national and international evidence to show how gender inequality sets the stage for violence to occur. It identifies the key beliefs and behaviours relating to gender (or ‘gendered drivers’) that drive violence.</a:t>
            </a:r>
          </a:p>
          <a:p>
            <a:pPr marL="628650" lvl="1" indent="-171450">
              <a:buFont typeface="Arial" panose="020B0604020202020204" pitchFamily="34" charset="0"/>
              <a:buChar char="•"/>
            </a:pPr>
            <a:r>
              <a:rPr lang="en-AU" sz="1200" b="0"/>
              <a:t>Changing the Picture </a:t>
            </a:r>
            <a:r>
              <a:rPr lang="en-US" sz="1200" b="0"/>
              <a:t>looks at what is needed to address the many drivers of violence against Aboriginal and Torres Strait Islander women.</a:t>
            </a:r>
          </a:p>
          <a:p>
            <a:pPr marL="628650" lvl="1" indent="-171450">
              <a:buFont typeface="Arial" panose="020B0604020202020204" pitchFamily="34" charset="0"/>
              <a:buChar char="•"/>
            </a:pPr>
            <a:r>
              <a:rPr lang="en-AU" sz="1200" b="0"/>
              <a:t>Counting on Change provides guidance on tracking short, medium and long term progress towards the prevention of violence against women</a:t>
            </a:r>
          </a:p>
          <a:p>
            <a:pPr marL="171450" indent="-171450">
              <a:buFont typeface="Arial" panose="020B0604020202020204" pitchFamily="34" charset="0"/>
              <a:buChar char="•"/>
            </a:pPr>
            <a:r>
              <a:rPr lang="en-AU" sz="1200" b="0"/>
              <a:t>Note that it is important to keep in mind that the gendered drivers intersect with other forms of inequality like racism, ableism, ageism, classism, homophobia and transphobia. This means that we can be less likely to take seriously violence against some population groups of women, such as trans-women, or find it easier to justify putting limits on their independence, such as women with disability.</a:t>
            </a:r>
          </a:p>
          <a:p>
            <a:pPr marL="628650" lvl="1" indent="-171450">
              <a:buFont typeface="Arial" panose="020B0604020202020204" pitchFamily="34" charset="0"/>
              <a:buChar char="•"/>
            </a:pPr>
            <a:endParaRPr lang="en-AU" sz="1200" b="0"/>
          </a:p>
          <a:p>
            <a:r>
              <a:rPr lang="en-AU" sz="1200" b="1"/>
              <a:t>Instructions:</a:t>
            </a:r>
          </a:p>
          <a:p>
            <a:pPr marL="171450" indent="-171450">
              <a:buFont typeface="Arial" panose="020B0604020202020204" pitchFamily="34" charset="0"/>
              <a:buChar char="•"/>
            </a:pPr>
            <a:r>
              <a:rPr lang="en-AU" sz="1200" b="0"/>
              <a:t>In recent years, lots of work has been done to collate and understand Australian and international research about why violence against women occurs, and what the most effective approach is to preventing it.</a:t>
            </a:r>
          </a:p>
          <a:p>
            <a:pPr marL="171450" indent="-171450">
              <a:buFont typeface="Arial" panose="020B0604020202020204" pitchFamily="34" charset="0"/>
              <a:buChar char="•"/>
            </a:pPr>
            <a:r>
              <a:rPr lang="en-AU" sz="1200" b="0"/>
              <a:t>This has been important because it has helped to identify what really drives violence and to separate some of the more common misconceptions or excuses from what the research and data actually says.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By drawing together this evidence, it allows us to see patterns and correlations that happen across population groups and society as a whole – a whole-of-population approach – which helps us identify what things make a society or community more or less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 whole-of-population approach to prevention means that we are looking at what is happening for individuals, but also what is happening at the community level, in our workplaces, our schools, TAFE, the media, the arts, and all other aspect of society.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171450" lvl="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14</a:t>
            </a:fld>
            <a:endParaRPr lang="en-US"/>
          </a:p>
        </p:txBody>
      </p:sp>
    </p:spTree>
    <p:extLst>
      <p:ext uri="{BB962C8B-B14F-4D97-AF65-F5344CB8AC3E}">
        <p14:creationId xmlns:p14="http://schemas.microsoft.com/office/powerpoint/2010/main" val="23356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a:t>Timing: </a:t>
            </a:r>
            <a:r>
              <a:rPr lang="en-AU" sz="1200" b="0"/>
              <a:t>30 mins including the activity next </a:t>
            </a:r>
            <a:endParaRPr lang="en-AU" sz="1200"/>
          </a:p>
          <a:p>
            <a:endParaRPr lang="en-AU" sz="1200"/>
          </a:p>
          <a:p>
            <a:r>
              <a:rPr lang="en-AU" sz="1200" b="1"/>
              <a:t>Key message: </a:t>
            </a:r>
            <a:r>
              <a:rPr lang="en-AU" sz="1200" b="0"/>
              <a:t>Evidence shows that there are four ‘drivers’ that increase the likelihood of violence against women occurring. </a:t>
            </a:r>
            <a:endParaRPr lang="en-AU" sz="1200" b="1"/>
          </a:p>
          <a:p>
            <a:endParaRPr lang="en-AU" sz="1200" b="1"/>
          </a:p>
          <a:p>
            <a:r>
              <a:rPr lang="en-AU" sz="1200" b="1"/>
              <a:t>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This slide shows the four drivers of violence against women, as identified in </a:t>
            </a:r>
            <a:r>
              <a:rPr lang="en-AU" sz="1200" i="1"/>
              <a:t>Change the story.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International and Australian evidence shows that where these drivers occur across the each of the levels of society, these societies are more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evidence base tells us that gender inequality creates the social conditions for violence against women to occur. There are four key expressions of gender inequality that have been found to predict or drive this violence: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Condoning violence against women, where violence is downplayed, excused, justified or denied, or where blame is placed on the victim rather than with the perpetrator. This does not have to be intentional.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Highlighting the victim’s </a:t>
            </a:r>
            <a:r>
              <a:rPr lang="en-AU"/>
              <a:t>behaviour</a:t>
            </a:r>
            <a:r>
              <a:rPr lang="en-US"/>
              <a:t> more than the perpetrator’s violence – like a</a:t>
            </a:r>
            <a:r>
              <a:rPr lang="en-AU"/>
              <a:t>n email </a:t>
            </a:r>
            <a:r>
              <a:rPr lang="en-AU" sz="1200" i="0" kern="1200">
                <a:solidFill>
                  <a:schemeClr val="tx1"/>
                </a:solidFill>
                <a:effectLst/>
                <a:latin typeface="+mn-lt"/>
                <a:ea typeface="+mn-ea"/>
                <a:cs typeface="+mn-cs"/>
              </a:rPr>
              <a:t>telling female students to be more careful walking through the campus at night after a violent assault occurs.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workplace or organisation failing to hold a staff member or </a:t>
            </a:r>
            <a:r>
              <a:rPr lang="en-AU" sz="1200" b="0"/>
              <a:t>student accountable for sexual harassment.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Sexual harassment policies that focus only on reporting, without </a:t>
            </a:r>
            <a:r>
              <a:rPr lang="en-AU"/>
              <a:t>onus on organisational duty of care or on bystanders to take action.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Believing women find it flattering to be persistently pursued, even if they’re not interested.</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Mistrusting women’s reports of violence – 42% of Australians think it is common for sexual assault accusations to be used as a way of getting back at men.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Minimising intimate partner violence between two men because ‘men should be able to take care of themselves.’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Media portrayals of men who use violence as mentally ill, alcoholic or drug addicts, minimising or excusing their choice to use violence.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Comments or jokes about violence experienced by trans people; “I’d get angry too if I found it wasn’t a real woman”</a:t>
            </a:r>
            <a:endParaRPr lang="en-AU"/>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Rigid gender roles and stereotypes, or assumptions that people are naturally suited to different tasks or have different interests or abilities based on their gender or sexuality.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Marketing campaigns to attractive students to study childcare that features only white women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Assuming women will do the cleaning, social events, or administrative tasks at work or community events.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Gendered dress codes and school uniforms that restrict girls’ movement and limit their capacity to participate in sports.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Unequal parental leave policies available for men and women in organisations, based on the stereotype and expectation that women will be the main family caregiver.</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Lesser value of women’s sporting achievements, demonstrated through lower professional athletes’ salaries, media coverage and sponsorship opportunities.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double standard where men displaying assertiveness and leadership qualifies are admired, while women with the same qualities may be considered bossy or cold.</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Asking people in a same-sex relationship who is ‘the man’ and who is ‘the woman’.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Assumptions that men are more practical, rational and decisive than women, which may result in women being underrepresented in leadership or decision-making roles.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Men’s control of decision-making and limits to women’s independence, where women’s autonomy in both public life and private relationships is constrained.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34354A"/>
                </a:solidFill>
                <a:cs typeface="Arial" panose="020B0604020202020204" pitchFamily="34" charset="0"/>
              </a:rPr>
              <a:t>A CEO or company chair of an Australian business is 40% are more likely to be named Peter or John than to be a woman </a:t>
            </a:r>
            <a:r>
              <a:rPr lang="en-US">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Liveris 2017</a:t>
            </a:r>
            <a:r>
              <a:rPr lang="en-AU">
                <a:effectLst/>
                <a:ea typeface="Calibri" panose="020F0502020204030204" pitchFamily="34" charset="0"/>
                <a:cs typeface="Times New Roman" panose="02020603050405020304" pitchFamily="18" charset="0"/>
              </a:rPr>
              <a: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cs typeface="Arial" panose="020B0604020202020204" pitchFamily="34" charset="0"/>
              </a:rPr>
              <a:t>1 in 4 Australians believe women prefer a man to be in charge of the relationship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sz="1200" i="0" u="sng" kern="120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AU" i="0" kern="1200">
              <a:solidFill>
                <a:schemeClr val="tx1"/>
              </a:solidFill>
              <a:effectLs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54A"/>
                </a:solidFill>
                <a:effectLst/>
                <a:cs typeface="Arial" panose="020B0604020202020204" pitchFamily="34" charset="0"/>
              </a:rPr>
              <a:t>1 in 7 Australians do not agree that women are as capable as men in politics and in the workplace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b="0" i="0">
                <a:solidFill>
                  <a:srgbClr val="34354A"/>
                </a:solidFill>
                <a:effectLst/>
                <a:cs typeface="Arial" panose="020B0604020202020204" pitchFamily="34" charset="0"/>
              </a:rPr>
              <a: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i="0" kern="1200">
                <a:solidFill>
                  <a:schemeClr val="tx1"/>
                </a:solidFill>
                <a:effectLst/>
                <a:ea typeface="+mn-ea"/>
                <a:cs typeface="+mn-cs"/>
              </a:rPr>
              <a:t>Expectation that the man in a heterosexual relationship is the primary earner, and should control decisions about expenditure, assets and bank accounts.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i="0" kern="1200">
                <a:solidFill>
                  <a:schemeClr val="tx1"/>
                </a:solidFill>
                <a:effectLst/>
                <a:ea typeface="+mn-ea"/>
                <a:cs typeface="+mn-cs"/>
              </a:rPr>
              <a:t>Men’s dominance of speaking time in classes and both men and women interrupting women more frequently than </a:t>
            </a:r>
            <a:r>
              <a:rPr lang="en-AU" sz="1200" i="0" kern="1200">
                <a:solidFill>
                  <a:schemeClr val="tx1"/>
                </a:solidFill>
                <a:effectLst/>
                <a:latin typeface="+mn-lt"/>
                <a:ea typeface="+mn-ea"/>
                <a:cs typeface="+mn-cs"/>
              </a:rPr>
              <a:t>they do men in meetings.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dominate leadership roles in organisations, even in female-dominated industries.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Underrepresentation of women in parliament and other positions of political representation. Female-dominated industries such as health and human services and education having significantly lower levels of pay than male-dominated industries and occupations.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Workplaces that fail to offer adequate flexible working arrangements for both women and men, such as part time roles, making it more difficult for families to decide caring arrangements.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Women’s portrayal in entertainment and the media through their relationship or connection to male protagonist, rather than as their own independent/multi-dimensional characters.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disrespecting women to bond with other men, through actions that are sexist, disrespectful or hostile to women.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student magazine where women are ranked in attractiveness by male students.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Chants, hazing and initiation rituals which allow and promote abuse and disrespect towards women.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norms that some think are OK to talk about in male peer groups, but not acceptable in ‘mixed company’, e.g. ‘locker room talk’.</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Joking that someone only got the job as a ‘diversity hire’.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 in male-dominated workplaces or industries are told to ‘man up’, be ‘one of the boys’ and expected not to get upset at sexist jokes or sexualised treatment.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telling degrading jokes about women or bragging about their sexual conquests as a way to bond with male peers, e.g. Australian Defence Force Academy scandal.</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Boys and young men consuming and sharing images or video of women without their consent, e.g. Australian Defence Force Academy Skype scandal.</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Online communities built on demeaning or humiliating women are allowed to remain active due to lack of enforceable standards to shut </a:t>
            </a:r>
            <a:r>
              <a:rPr lang="en-AU" sz="1200" i="0" kern="1200">
                <a:effectLst/>
                <a:ea typeface="+mn-ea"/>
                <a:cs typeface="+mn-cs"/>
              </a:rPr>
              <a:t>them down.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effectLst/>
                <a:ea typeface="+mn-ea"/>
                <a:cs typeface="+mn-cs"/>
              </a:rPr>
              <a:t>Sexualised objectification of women is used as a marketing strategy for sport or gaming.</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1 in 3 Australians believe it’s natural for a man to want to appear in control of his partner in front of his male friends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b="0">
                <a:solidFill>
                  <a:srgbClr val="4C5974"/>
                </a:solidFill>
                <a:cs typeface="Arial" panose="020B0604020202020204" pitchFamily="34" charset="0"/>
              </a:rPr>
              <a:t>.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cs typeface="Arial" panose="020B0604020202020204" pitchFamily="34" charset="0"/>
              </a:rPr>
              <a:t>Nearly 1 in 4 Australians believe there’s no </a:t>
            </a:r>
            <a:r>
              <a:rPr lang="en-US">
                <a:cs typeface="Arial" panose="020B0604020202020204" pitchFamily="34" charset="0"/>
              </a:rPr>
              <a:t>harm in men making sexist jokes when they are among their male friends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a:solidFill>
                  <a:srgbClr val="4C5974"/>
                </a:solidFill>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endParaRPr lang="en-AU" sz="1200"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other examples of these drivers, either in TAFE or more broadly.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and assign each group a driver.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examples they came up with (total time 15 mins = 3 mins per group)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1"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endParaRPr lang="en-AU" sz="1200"/>
          </a:p>
        </p:txBody>
      </p:sp>
      <p:sp>
        <p:nvSpPr>
          <p:cNvPr id="4" name="Slide Number Placeholder 3"/>
          <p:cNvSpPr>
            <a:spLocks noGrp="1"/>
          </p:cNvSpPr>
          <p:nvPr>
            <p:ph type="sldNum" sz="quarter" idx="5"/>
          </p:nvPr>
        </p:nvSpPr>
        <p:spPr/>
        <p:txBody>
          <a:bodyPr/>
          <a:lstStyle/>
          <a:p>
            <a:fld id="{6EB36BBE-1FA6-A847-A27B-3E1E99136D75}" type="slidenum">
              <a:rPr lang="en-US" smtClean="0"/>
              <a:t>15</a:t>
            </a:fld>
            <a:endParaRPr lang="en-US"/>
          </a:p>
        </p:txBody>
      </p:sp>
    </p:spTree>
    <p:extLst>
      <p:ext uri="{BB962C8B-B14F-4D97-AF65-F5344CB8AC3E}">
        <p14:creationId xmlns:p14="http://schemas.microsoft.com/office/powerpoint/2010/main" val="318033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a:t>
            </a:r>
          </a:p>
          <a:p>
            <a:endParaRPr lang="en-AU" sz="1200" b="1"/>
          </a:p>
          <a:p>
            <a:r>
              <a:rPr lang="en-AU" sz="1200" b="1"/>
              <a:t>Facilitator notes:</a:t>
            </a:r>
          </a:p>
          <a:p>
            <a:r>
              <a:rPr lang="en-AU" sz="1200" b="0"/>
              <a:t>Display this slide when groups are brainstorming as a reminder of the question. If you are presenting this workshop on line, post this slide in the chat function.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other examples of these drivers, either in TAFE or more broadly.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and assign each group a driver.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examples they came up with (3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i="0"/>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16</a:t>
            </a:fld>
            <a:endParaRPr lang="en-US"/>
          </a:p>
        </p:txBody>
      </p:sp>
    </p:spTree>
    <p:extLst>
      <p:ext uri="{BB962C8B-B14F-4D97-AF65-F5344CB8AC3E}">
        <p14:creationId xmlns:p14="http://schemas.microsoft.com/office/powerpoint/2010/main" val="83780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 mins</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Summarise the activity by explaining that actions that will prevent violence directly address the drivers: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Challenging the condoning of violence against women includes having TAFE policies and processes that show sexual harassment is taken seriously, raising awareness about the prevalence and impact of different forms of violence, and making sure TAFE communications about violence highlight the perpetrators’ responsibility rather than victims’ clothing or behaviour.</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To address rigid gender stereotypes, we need to promote positive personal identities that are not restricted by stereotypes, and challenge gender roles. For example, using the arts and media to explore different male role models, providing unconscious bias training for people on recruitment panels, promoting flexible employment conditions for men, or encouraging women and girls’ participation in Trades and STEM.</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To address men’s control in decision-making and limits to women’s independence, we must </a:t>
            </a:r>
            <a:r>
              <a:rPr lang="en-AU" sz="1200" b="0" i="0" kern="1200">
                <a:solidFill>
                  <a:schemeClr val="tx1"/>
                </a:solidFill>
                <a:effectLst/>
                <a:latin typeface="+mn-lt"/>
                <a:ea typeface="+mn-ea"/>
                <a:cs typeface="+mn-cs"/>
              </a:rPr>
              <a:t>promote women’s independence </a:t>
            </a:r>
            <a:r>
              <a:rPr lang="en-AU" sz="1200" b="0" i="0" u="none" kern="1200">
                <a:solidFill>
                  <a:schemeClr val="tx1"/>
                </a:solidFill>
                <a:effectLst/>
                <a:latin typeface="+mn-lt"/>
                <a:ea typeface="+mn-ea"/>
                <a:cs typeface="+mn-cs"/>
              </a:rPr>
              <a:t>and decision-making in public </a:t>
            </a:r>
            <a:r>
              <a:rPr lang="en-AU" sz="1200" b="0" i="0" kern="1200">
                <a:solidFill>
                  <a:schemeClr val="tx1"/>
                </a:solidFill>
                <a:effectLst/>
                <a:latin typeface="+mn-lt"/>
                <a:ea typeface="+mn-ea"/>
                <a:cs typeface="+mn-cs"/>
              </a:rPr>
              <a:t>life and in their relationships. This means supporting women’s leadership in all its forms, and promoting alternatives to ‘how things have always been done’. For example, rolling out leadership training and mentoring programs for women, or promoting flexible work arrangements for both men and women.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To address men disrespecting women to bond, we must take action to strengthen positive, equal and respectful relationships. This can include providing bystander intervention programs to men and boys, and having policies that send a clear message that gender discrimination is not tolerated.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We need to address other forms of inequality and discrimination to prevent violence against women, such as racism, ableism, homophobia, transphobia, ageism.</a:t>
            </a:r>
            <a:endParaRPr lang="en-AU" sz="1200" b="0" i="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Inform the participants you will move onto Topic 2 to explore what taking action looks like in a TAFE context. </a:t>
            </a:r>
            <a:endParaRPr lang="en-AU"/>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17</a:t>
            </a:fld>
            <a:endParaRPr lang="en-US"/>
          </a:p>
        </p:txBody>
      </p:sp>
    </p:spTree>
    <p:extLst>
      <p:ext uri="{BB962C8B-B14F-4D97-AF65-F5344CB8AC3E}">
        <p14:creationId xmlns:p14="http://schemas.microsoft.com/office/powerpoint/2010/main" val="67467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Topic 2 total time: </a:t>
            </a:r>
            <a:r>
              <a:rPr lang="en-AU" sz="1200" b="0"/>
              <a:t>30 mins</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This section will look at why TAFEs are a key setting for primary prevention, exploring the Respect and Equality in TAFE ‘whole-of-TAFE’ approach.</a:t>
            </a:r>
          </a:p>
          <a:p>
            <a:pPr marL="171450" indent="-171450">
              <a:buFont typeface="Arial" panose="020B0604020202020204" pitchFamily="34" charset="0"/>
              <a:buChar char="•"/>
            </a:pPr>
            <a:r>
              <a:rPr lang="en-AU" sz="1200" b="0"/>
              <a:t>It will also unpack your specific role as staff members in promoting gender equality and preventing violence against women.</a:t>
            </a:r>
          </a:p>
          <a:p>
            <a:pPr marL="171450" indent="-171450">
              <a:buFont typeface="Arial" panose="020B0604020202020204" pitchFamily="34" charset="0"/>
              <a:buChar char="•"/>
            </a:pPr>
            <a:endParaRPr lang="en-AU" sz="1200" b="0"/>
          </a:p>
          <a:p>
            <a:r>
              <a:rPr lang="en-AU" sz="1200" b="1"/>
              <a:t>Facilitator note:</a:t>
            </a:r>
            <a:endParaRPr lang="en-AU" sz="1200" b="0"/>
          </a:p>
          <a:p>
            <a:pPr marL="171450" indent="-171450">
              <a:buFont typeface="Arial" panose="020B0604020202020204" pitchFamily="34" charset="0"/>
              <a:buChar char="•"/>
            </a:pPr>
            <a:r>
              <a:rPr lang="en-AU" sz="1200"/>
              <a:t>Reviewing the Respect and Equality in TAFE Guide will help you prepare for this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You should also tailor this section so that it is relevant to your TAFE, where you are at, and how you are approaching your work.</a:t>
            </a:r>
            <a:endParaRPr lang="en-AU" sz="1200"/>
          </a:p>
          <a:p>
            <a:pPr marL="171450" indent="-171450">
              <a:buFont typeface="Arial" panose="020B0604020202020204" pitchFamily="34" charset="0"/>
              <a:buChar char="•"/>
            </a:pPr>
            <a:endParaRPr lang="en-AU" sz="1200" b="0"/>
          </a:p>
          <a:p>
            <a:pPr marL="171450" indent="-171450">
              <a:buFont typeface="Symbol"/>
              <a:buChar char="•"/>
              <a:defRPr/>
            </a:pPr>
            <a:endParaRPr lang="en-AU"/>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19</a:t>
            </a:fld>
            <a:endParaRPr lang="en-US"/>
          </a:p>
        </p:txBody>
      </p:sp>
    </p:spTree>
    <p:extLst>
      <p:ext uri="{BB962C8B-B14F-4D97-AF65-F5344CB8AC3E}">
        <p14:creationId xmlns:p14="http://schemas.microsoft.com/office/powerpoint/2010/main" val="361718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7 mins</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a:t>We have an evidence-base and shared framework that identifies what drives violence against women and the most effective approach to preventing it from occurring in the first place.</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In recent years, lots of work has been done to collate and understand Australian and international research about why gender-based violence occurs, and what the most effective approach is to preventing it.</a:t>
            </a:r>
          </a:p>
          <a:p>
            <a:pPr marL="171450" indent="-171450">
              <a:buFont typeface="Arial" panose="020B0604020202020204" pitchFamily="34" charset="0"/>
              <a:buChar char="•"/>
            </a:pPr>
            <a:r>
              <a:rPr lang="en-AU" sz="1200" b="0"/>
              <a:t>This has been important because it has helped to identify what really drives violence and to separate some of the more common misconceptions or excuses from what the research and data actually says.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By drawing together this evidence, it allows us to see patterns and correlations that happen across population groups and society as a whole – a whole-of-population approach – which helps us identify what things make a society or community more or less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 whole-of-population approach to prevention means that we are looking at what is happening for individuals, but also what is happening at the community level, in our workplaces, our schools, the media, the arts, and all other aspect of society.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Reveal the first image: In Australia, this evidence has been collated into </a:t>
            </a:r>
            <a:r>
              <a:rPr lang="en-AU" i="1"/>
              <a:t>Change the Story</a:t>
            </a:r>
            <a:r>
              <a:rPr lang="en-AU"/>
              <a:t>, the national framework for preventing violence against women and their children.</a:t>
            </a:r>
            <a:endParaRPr lang="en-AU" sz="1200"/>
          </a:p>
          <a:p>
            <a:pPr marL="171450" indent="-171450">
              <a:buFont typeface="Arial" panose="020B0604020202020204" pitchFamily="34" charset="0"/>
              <a:buChar char="•"/>
            </a:pPr>
            <a:r>
              <a:rPr lang="en-AU" sz="1200"/>
              <a:t>This captures the international and Australian evidence that shows that there are four particular ways that gender inequality manifests that increase the likelihood of gender-based violence occurring. These are referred to as the ‘drivers’ and are what primary prevention work focusses on addressing.</a:t>
            </a:r>
          </a:p>
          <a:p>
            <a:pPr marL="171450" indent="-171450">
              <a:buFont typeface="Arial" panose="020B0604020202020204" pitchFamily="34" charset="0"/>
              <a:buChar char="•"/>
            </a:pPr>
            <a:r>
              <a:rPr lang="en-AU" sz="1200" i="1"/>
              <a:t>Change the story </a:t>
            </a:r>
            <a:r>
              <a:rPr lang="en-AU" sz="1200" i="0"/>
              <a:t>also captures evidence on what an effective evidence-based primary prevention approach looks like – that is, </a:t>
            </a:r>
            <a:r>
              <a:rPr lang="en-AU" sz="1200"/>
              <a:t>what needs to be done to stop violence from occurring in the first place. </a:t>
            </a:r>
          </a:p>
          <a:p>
            <a:pPr marL="171450" indent="-171450">
              <a:buFont typeface="Arial" panose="020B0604020202020204" pitchFamily="34" charset="0"/>
              <a:buChar char="•"/>
            </a:pPr>
            <a:endParaRPr lang="en-AU"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Reveal the second image – This means examining what social and cultural change needs to occur to create violence-free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To do this, we need to identify and address how the drivers occur across all levels of society – the things we believe (norms), in what we say and do (practices), and the legislation, policy and institutions that shape and govern how we live (structures).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This approach isn’t new – it is similar to that taken by the </a:t>
            </a:r>
            <a:r>
              <a:rPr lang="en-AU"/>
              <a:t>drink driving or quit smoking campaigns. It means looking across all aspects of our society to identify what changes need to occur to stop the problem at its root drivers, then taking action across every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Facilitator notes:</a:t>
            </a:r>
            <a:endParaRPr lang="en-AU" sz="1200"/>
          </a:p>
          <a:p>
            <a:pPr marL="171450" indent="-171450">
              <a:buFont typeface="Arial" panose="020B0604020202020204" pitchFamily="34" charset="0"/>
              <a:buChar char="•"/>
            </a:pPr>
            <a:r>
              <a:rPr lang="en-AU" sz="1200" b="0"/>
              <a:t>Note that it is important to keep in mind that the drivers intersect with other forms of inequality like racism, ableism, ageism, classism, homophobia and transphobia. This means that we can be less likely to take seriously violence against some population groups of women, such as trans-women, or find it easier to justify putting limits on their independence, such as women with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171450" indent="-171450">
              <a:buFont typeface="Arial" panose="020B0604020202020204" pitchFamily="34" charset="0"/>
              <a:buChar char="•"/>
            </a:pPr>
            <a:endParaRPr lang="en-AU" sz="1200"/>
          </a:p>
        </p:txBody>
      </p:sp>
      <p:sp>
        <p:nvSpPr>
          <p:cNvPr id="4" name="Slide Number Placeholder 3"/>
          <p:cNvSpPr>
            <a:spLocks noGrp="1"/>
          </p:cNvSpPr>
          <p:nvPr>
            <p:ph type="sldNum" sz="quarter" idx="5"/>
          </p:nvPr>
        </p:nvSpPr>
        <p:spPr/>
        <p:txBody>
          <a:bodyPr/>
          <a:lstStyle/>
          <a:p>
            <a:fld id="{6EB36BBE-1FA6-A847-A27B-3E1E99136D75}" type="slidenum">
              <a:rPr lang="en-US" smtClean="0"/>
              <a:t>20</a:t>
            </a:fld>
            <a:endParaRPr lang="en-US"/>
          </a:p>
        </p:txBody>
      </p:sp>
    </p:spTree>
    <p:extLst>
      <p:ext uri="{BB962C8B-B14F-4D97-AF65-F5344CB8AC3E}">
        <p14:creationId xmlns:p14="http://schemas.microsoft.com/office/powerpoint/2010/main" val="41725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a:t>Timing: </a:t>
            </a:r>
            <a:r>
              <a:rPr lang="en-AU" b="0" i="0"/>
              <a:t>1 min</a:t>
            </a:r>
            <a:endParaRPr lang="en-AU" b="1" i="0"/>
          </a:p>
          <a:p>
            <a:endParaRPr lang="en-AU" b="1" i="0"/>
          </a:p>
          <a:p>
            <a:r>
              <a:rPr lang="en-AU" b="1" i="0"/>
              <a:t>Facilitator notes: </a:t>
            </a:r>
          </a:p>
          <a:p>
            <a:pPr marL="171450" indent="-171450">
              <a:buFont typeface="Arial" panose="020B0604020202020204" pitchFamily="34" charset="0"/>
              <a:buChar char="•"/>
            </a:pPr>
            <a:r>
              <a:rPr lang="en-AU" b="0" i="0"/>
              <a:t>Add your TAFE’s acknowledgement of country here, noting the traditional custodians of the land on which your training is taking place.</a:t>
            </a:r>
            <a:endParaRPr lang="en-AU" b="1" i="0"/>
          </a:p>
          <a:p>
            <a:endParaRPr lang="en-AU" i="1"/>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Find out about the traditional custodians of the land and water of your local area and their history so you can personalise and localise your Acknowledgement of Country, and make it as meaningful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that reflect your TAFE’s engagement with local Aboriginal or Torres Strait Islander communities.</a:t>
            </a:r>
          </a:p>
          <a:p>
            <a:endParaRPr lang="en-AU" b="1" i="0"/>
          </a:p>
          <a:p>
            <a:r>
              <a:rPr lang="en-AU" b="1" i="0"/>
              <a:t>Facilitator notes: </a:t>
            </a:r>
          </a:p>
          <a:p>
            <a:pPr marL="171450" indent="-171450">
              <a:buFont typeface="Arial" panose="020B0604020202020204" pitchFamily="34" charset="0"/>
              <a:buChar char="•"/>
            </a:pPr>
            <a:r>
              <a:rPr lang="en-AU" b="0" i="0"/>
              <a:t>Deliver an Acknowledgement of Country.</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a:t>
            </a:fld>
            <a:endParaRPr lang="en-US"/>
          </a:p>
        </p:txBody>
      </p:sp>
    </p:spTree>
    <p:extLst>
      <p:ext uri="{BB962C8B-B14F-4D97-AF65-F5344CB8AC3E}">
        <p14:creationId xmlns:p14="http://schemas.microsoft.com/office/powerpoint/2010/main" val="31368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 min</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kern="1200">
                <a:solidFill>
                  <a:schemeClr val="tx1"/>
                </a:solidFill>
                <a:effectLst/>
                <a:latin typeface="+mn-lt"/>
                <a:ea typeface="+mn-ea"/>
                <a:cs typeface="+mn-cs"/>
              </a:rPr>
              <a:t>Preventing violence against women is more than just changing individuals, it's about changing the society and culture in which individuals develop their attitudes towards violence. This is why TAFEs have a vital role to play in reducing violence against women by actively promoting gender equality.</a:t>
            </a:r>
            <a:r>
              <a:rPr lang="en-AU" b="0">
                <a:effectLst/>
              </a:rPr>
              <a:t> </a:t>
            </a:r>
            <a:endParaRPr lang="en-AU" sz="1200" b="1"/>
          </a:p>
          <a:p>
            <a:endParaRPr lang="en-AU" sz="1200"/>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Explain to the participants that every TAFE has a vital role to play in creating a society free from violence against women. TAFEs are uniquely positioned to help achieve this because they influence so many aspects of people’s lives, and are deeply embedded in their communities.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As workplaces, TAFEs can create an environment free of violence, where people are safe, respected, valued and treated as equals.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TAFEs can use their expertise and influence to inspire and promote gender equality amongst their student, industries, stakeholders and the broader community.</a:t>
            </a:r>
            <a:endParaRPr lang="en-AU"/>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sz="1200" b="1"/>
              <a:t>Instructions</a:t>
            </a:r>
          </a:p>
          <a:p>
            <a:pPr marL="171450" indent="-171450">
              <a:buFont typeface="Arial" panose="020B0604020202020204" pitchFamily="34" charset="0"/>
              <a:buChar char="•"/>
            </a:pPr>
            <a:r>
              <a:rPr lang="en-AU" sz="1200" kern="1200">
                <a:solidFill>
                  <a:schemeClr val="tx1"/>
                </a:solidFill>
                <a:effectLst/>
                <a:latin typeface="+mn-lt"/>
                <a:ea typeface="+mn-ea"/>
                <a:cs typeface="+mn-cs"/>
              </a:rPr>
              <a:t>Use the slide to summarise this activity, and move into the next section, unpacking the Respect and Equality in TAFE framework.</a:t>
            </a:r>
            <a:endParaRPr lang="en-AU" sz="1200" b="0" kern="1200">
              <a:solidFill>
                <a:schemeClr val="tx1"/>
              </a:solidFill>
              <a:effectLst/>
              <a:latin typeface="+mn-lt"/>
              <a:ea typeface="+mn-ea"/>
              <a:cs typeface="+mn-cs"/>
            </a:endParaRPr>
          </a:p>
          <a:p>
            <a:pPr marL="171450" indent="-171450">
              <a:buFont typeface="Arial" panose="020B0604020202020204" pitchFamily="34" charset="0"/>
              <a:buChar char="•"/>
            </a:pPr>
            <a:endParaRPr lang="en-AU" sz="1200" b="1"/>
          </a:p>
          <a:p>
            <a:endParaRPr lang="en-AU" sz="1200" b="1"/>
          </a:p>
          <a:p>
            <a:endParaRPr lang="en-AU" sz="1200" b="1"/>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21</a:t>
            </a:fld>
            <a:endParaRPr lang="en-US"/>
          </a:p>
        </p:txBody>
      </p:sp>
    </p:spTree>
    <p:extLst>
      <p:ext uri="{BB962C8B-B14F-4D97-AF65-F5344CB8AC3E}">
        <p14:creationId xmlns:p14="http://schemas.microsoft.com/office/powerpoint/2010/main" val="2964947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7</a:t>
            </a:r>
            <a:r>
              <a:rPr lang="en-AU" sz="1200" b="1"/>
              <a:t> </a:t>
            </a:r>
            <a:r>
              <a:rPr lang="en-AU" sz="1200" b="0"/>
              <a:t>mins</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kern="1200">
                <a:solidFill>
                  <a:schemeClr val="tx1"/>
                </a:solidFill>
                <a:effectLst/>
                <a:latin typeface="+mn-lt"/>
                <a:ea typeface="+mn-ea"/>
                <a:cs typeface="+mn-cs"/>
              </a:rPr>
              <a:t>Preventing violence against women is more than just changing individuals, it's about changing the society and culture in which individuals develop their attitudes towards violence. This is why TAFEs have a vital role to play in reducing violence against women by actively promoting gender equality.</a:t>
            </a:r>
            <a:r>
              <a:rPr lang="en-AU" b="0">
                <a:effectLst/>
              </a:rPr>
              <a:t> </a:t>
            </a:r>
            <a:endParaRPr lang="en-AU" sz="1200" b="1"/>
          </a:p>
          <a:p>
            <a:endParaRPr lang="en-AU" sz="1200"/>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kern="1200">
                <a:solidFill>
                  <a:schemeClr val="tx1"/>
                </a:solidFill>
                <a:effectLst/>
                <a:latin typeface="+mn-lt"/>
                <a:ea typeface="+mn-ea"/>
                <a:cs typeface="+mn-cs"/>
              </a:rPr>
              <a:t>Further explore the differences between primary prevention, early intervention and response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a:solidFill>
                  <a:schemeClr val="tx1"/>
                </a:solidFill>
                <a:effectLst/>
                <a:latin typeface="+mn-lt"/>
                <a:ea typeface="+mn-ea"/>
                <a:cs typeface="+mn-cs"/>
              </a:rPr>
              <a:t>The whole-of-TAFE approach is about primary prevention. </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It takes a whole of population approach to prevent violence before it occurs and to change and transform the social context in which violence occurs. </a:t>
            </a:r>
          </a:p>
          <a:p>
            <a:pPr marL="171450" lvl="0" indent="-171450">
              <a:buFont typeface="Arial" panose="020B0604020202020204" pitchFamily="34" charset="0"/>
              <a:buChar char="•"/>
            </a:pPr>
            <a:r>
              <a:rPr lang="en-AU" b="0" i="0">
                <a:solidFill>
                  <a:srgbClr val="000000"/>
                </a:solidFill>
                <a:effectLst/>
                <a:latin typeface="Calibri" panose="020F0502020204030204" pitchFamily="34" charset="0"/>
              </a:rPr>
              <a:t>Primary prevention sits alongside other work to address violence against women. Secondary (early intervention) and tertiary prevention (response) focus on providing information and services to people experiencing, or at risk of experiencing, violence. While essential, early intervention and response are unlikely to significantly reduce rates of violence on their own.</a:t>
            </a:r>
            <a:endParaRPr lang="en-AU" sz="1200" kern="120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a:solidFill>
                  <a:schemeClr val="tx1"/>
                </a:solidFill>
                <a:effectLst/>
                <a:latin typeface="+mn-lt"/>
                <a:ea typeface="+mn-ea"/>
                <a:cs typeface="+mn-cs"/>
              </a:rPr>
              <a:t>The primary prevention model is used as an approach to address public health problems issues, for example smoking, seatbelts and skin cancer.</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Primary prevention is a much longer-term goal than response and early intervention actions to address violence against women and </a:t>
            </a:r>
            <a:r>
              <a:rPr lang="en-US" sz="1200" kern="1200">
                <a:solidFill>
                  <a:schemeClr val="tx1"/>
                </a:solidFill>
                <a:effectLst/>
                <a:latin typeface="+mn-lt"/>
                <a:ea typeface="+mn-ea"/>
                <a:cs typeface="+mn-cs"/>
              </a:rPr>
              <a:t>it is the approach that will have the largest impact on ending violence against women. </a:t>
            </a:r>
            <a:endParaRPr lang="en-AU" sz="1200" kern="1200">
              <a:solidFill>
                <a:schemeClr val="tx1"/>
              </a:solidFill>
              <a:effectLst/>
              <a:latin typeface="+mn-lt"/>
              <a:ea typeface="+mn-ea"/>
              <a:cs typeface="+mn-cs"/>
            </a:endParaRPr>
          </a:p>
          <a:p>
            <a:endParaRPr lang="en-AU" sz="1200" b="1">
              <a:latin typeface="Arial" panose="020B0604020202020204" pitchFamily="34" charset="0"/>
              <a:cs typeface="Arial" panose="020B0604020202020204" pitchFamily="34" charset="0"/>
            </a:endParaRPr>
          </a:p>
          <a:p>
            <a:r>
              <a:rPr lang="en-AU" b="1">
                <a:latin typeface="Arial"/>
                <a:cs typeface="Arial"/>
              </a:rPr>
              <a:t>What we know </a:t>
            </a:r>
            <a:endParaRPr lang="en-AU"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a:latin typeface="Arial"/>
                <a:cs typeface="Arial"/>
              </a:rPr>
              <a:t>Violence </a:t>
            </a:r>
            <a:r>
              <a:rPr lang="en-AU" sz="1200">
                <a:latin typeface="Arial"/>
                <a:cs typeface="Arial"/>
              </a:rPr>
              <a:t>against women is a complex social problem, but one that can be prevented</a:t>
            </a:r>
            <a:r>
              <a:rPr lang="en-AU">
                <a:latin typeface="Arial"/>
                <a:cs typeface="Arial"/>
              </a:rPr>
              <a:t> </a:t>
            </a:r>
            <a:endParaRPr lang="en-AU"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200">
                <a:latin typeface="Arial" panose="020B0604020202020204" pitchFamily="34" charset="0"/>
                <a:cs typeface="Arial" panose="020B0604020202020204" pitchFamily="34" charset="0"/>
              </a:rPr>
              <a:t>No single cause of violence against women, but evidence shows violence against women is more likely to occur when gender inequality is ingrained in social, cultural and organisational structures and practices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An intersectional approach to prevention acknowledges that while gender inequality is a necessary condition for violence against women, it is not the only or necessarily the most prominent factor in every context because violence against women is often experienced in combination with other forms of structural inequality and discrimination. (</a:t>
            </a:r>
            <a:r>
              <a:rPr lang="en-US" sz="1200" err="1">
                <a:latin typeface="Arial" panose="020B0604020202020204" pitchFamily="34" charset="0"/>
                <a:cs typeface="Arial" panose="020B0604020202020204" pitchFamily="34" charset="0"/>
              </a:rPr>
              <a:t>eg.</a:t>
            </a:r>
            <a:r>
              <a:rPr lang="en-US" sz="1200">
                <a:latin typeface="Arial" panose="020B0604020202020204" pitchFamily="34" charset="0"/>
                <a:cs typeface="Arial" panose="020B0604020202020204" pitchFamily="34" charset="0"/>
              </a:rPr>
              <a:t> Racism, colonization and dispossession, discrimination against people with disabilities and discrimination on the basis of sexuality or gender identity). </a:t>
            </a:r>
          </a:p>
          <a:p>
            <a:pPr marL="171450" indent="-171450">
              <a:buFont typeface="Arial" panose="020B0604020202020204" pitchFamily="34" charset="0"/>
              <a:buChar char="•"/>
            </a:pPr>
            <a:r>
              <a:rPr lang="en-AU" sz="1200">
                <a:latin typeface="Arial" panose="020B0604020202020204" pitchFamily="34" charset="0"/>
                <a:cs typeface="Arial" panose="020B0604020202020204" pitchFamily="34" charset="0"/>
              </a:rPr>
              <a:t>As we’ve seen with other major social changes, such as smoking and seatbelts, we need leadership and change across legislation, policy, government, communities and individuals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22</a:t>
            </a:fld>
            <a:endParaRPr lang="en-US"/>
          </a:p>
        </p:txBody>
      </p:sp>
    </p:spTree>
    <p:extLst>
      <p:ext uri="{BB962C8B-B14F-4D97-AF65-F5344CB8AC3E}">
        <p14:creationId xmlns:p14="http://schemas.microsoft.com/office/powerpoint/2010/main" val="1965005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4 mins</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 ‘whole-of-TAFE approach’ requires working across the five domains that engage every part of the TAFE culture and community.</a:t>
            </a:r>
          </a:p>
          <a:p>
            <a:endParaRPr lang="en-AU" sz="1200" b="1"/>
          </a:p>
          <a:p>
            <a:r>
              <a:rPr lang="en-AU" sz="1200" b="1"/>
              <a:t>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Research and evidence tells us that violence against women can be reduced by increasing gender equality in everyday life. By engaging with Respect and Equality in TAFE, your TAFE can help prevent violence against women, and build a culture where gender stereotypes are challenged, gender-based discrimination is unacceptable, and gender equality is actively promoted and modelled. </a:t>
            </a:r>
            <a:r>
              <a:rPr lang="en-AU">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Across our society, if we all work together, as staff members, educators, leaders, students and as a community, then we can change this picture of gender inequality in Australia and stop violence against women before it starts. Achieving the vision of an Australia free from violence, means every TAFE has a role to play.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focuses on both organisational responsibilities (such as leadership and governance) and individual responsibilities (such as teaching and learning practices).</a:t>
            </a:r>
            <a:endParaRPr lang="en-AU">
              <a:effectLst/>
            </a:endParaRPr>
          </a:p>
          <a:p>
            <a:endParaRPr lang="en-AU" sz="1200" b="1"/>
          </a:p>
          <a:p>
            <a:r>
              <a:rPr lang="en-AU" sz="1200" b="1"/>
              <a:t>Facilitator note:</a:t>
            </a:r>
          </a:p>
          <a:p>
            <a:pPr marL="171450" indent="-171450">
              <a:buFont typeface="Arial" panose="020B0604020202020204" pitchFamily="34" charset="0"/>
              <a:buChar char="•"/>
            </a:pPr>
            <a:r>
              <a:rPr lang="en-US"/>
              <a:t>Revisiting the Respect and Equality in TAFE framework will help you prepare to deliver this slide.</a:t>
            </a:r>
          </a:p>
          <a:p>
            <a:pPr marL="171450" indent="-171450">
              <a:buFont typeface="Arial" panose="020B0604020202020204" pitchFamily="34" charset="0"/>
              <a:buChar char="•"/>
            </a:pPr>
            <a:r>
              <a:rPr lang="en-US">
                <a:effectLst/>
              </a:rPr>
              <a:t>Tailor this slide so that it is relevant to your TAFE. Make a note of any work that has already begun across any of these domains.</a:t>
            </a:r>
            <a:endParaRPr lang="en-AU">
              <a:effectLst/>
            </a:endParaRPr>
          </a:p>
        </p:txBody>
      </p:sp>
      <p:sp>
        <p:nvSpPr>
          <p:cNvPr id="4" name="Slide Number Placeholder 3"/>
          <p:cNvSpPr>
            <a:spLocks noGrp="1"/>
          </p:cNvSpPr>
          <p:nvPr>
            <p:ph type="sldNum" sz="quarter" idx="5"/>
          </p:nvPr>
        </p:nvSpPr>
        <p:spPr/>
        <p:txBody>
          <a:bodyPr/>
          <a:lstStyle/>
          <a:p>
            <a:fld id="{6EB36BBE-1FA6-A847-A27B-3E1E99136D75}" type="slidenum">
              <a:rPr lang="en-US" smtClean="0"/>
              <a:t>23</a:t>
            </a:fld>
            <a:endParaRPr lang="en-US"/>
          </a:p>
        </p:txBody>
      </p:sp>
    </p:spTree>
    <p:extLst>
      <p:ext uri="{BB962C8B-B14F-4D97-AF65-F5344CB8AC3E}">
        <p14:creationId xmlns:p14="http://schemas.microsoft.com/office/powerpoint/2010/main" val="365959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kern="1200">
                <a:solidFill>
                  <a:schemeClr val="tx1"/>
                </a:solidFill>
                <a:effectLst/>
                <a:latin typeface="+mn-lt"/>
                <a:ea typeface="+mn-ea"/>
                <a:cs typeface="+mn-cs"/>
              </a:rPr>
              <a:t>An effective whole-of-TAFE approach requires focusing on all aspects of how a TAFE operates, in order to build a culture among staff and students where gender equality is promoted and modelled. </a:t>
            </a:r>
            <a:endParaRPr lang="en-AU" sz="1200" b="1"/>
          </a:p>
          <a:p>
            <a:endParaRPr lang="en-AU" sz="1200" b="1"/>
          </a:p>
          <a:p>
            <a:r>
              <a:rPr lang="en-AU" sz="1200" b="1"/>
              <a:t>Instructions: </a:t>
            </a:r>
          </a:p>
          <a:p>
            <a:pPr marL="171450" indent="-171450">
              <a:buFont typeface="Arial" panose="020B0604020202020204" pitchFamily="34" charset="0"/>
              <a:buChar char="•"/>
            </a:pPr>
            <a:r>
              <a:rPr lang="en-AU" sz="1200" b="0"/>
              <a:t>Use the diagram and the additional information below to talk through the key elements of the approach. You will go into more detail in the forthcoming slides. The slide reads from the bottom upwards so start with ‘taking responsible’. </a:t>
            </a:r>
          </a:p>
          <a:p>
            <a:pPr marL="171450" indent="-171450">
              <a:buFont typeface="Arial" panose="020B0604020202020204" pitchFamily="34" charset="0"/>
              <a:buChar char="•"/>
            </a:pPr>
            <a:endParaRPr lang="en-AU" sz="1200" b="1"/>
          </a:p>
          <a:p>
            <a:r>
              <a:rPr lang="en-AU" sz="1200" b="1"/>
              <a:t>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framework outlines a process that supports and builds environments where staff and students feel safe, respected and valued.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framework outlines a ‘whole-of TAFE-approach’ that recognises the need for a range of actions that everyone in TAFE engages with, from CEOs and senior executives, to managers, human resources staff, educators, student services staff and students. These actions are designed to stop violence against women before it occurs, which is called a primary prevention 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framework has been designed to support TAFE leaders as well as those driving prevention activity within TAFEs. The approach aims to support the staff or departments who are assigned to leading the gender equality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Primary prevention work in TAFEs involves a continuum of interlinked activities where prevention actions are integrated with early intervention and family violence response services. Respect and Equality in TAFE recognises that for primary prevention activities to be delivered safely, appropriate response policies, procedures and services must be in place. It is important for response systems and referral pathways to family violence and sexual assault services are established before action to prevent violence is undertaken.</a:t>
            </a:r>
          </a:p>
          <a:p>
            <a:endParaRPr lang="en-AU" sz="1200"/>
          </a:p>
          <a:p>
            <a:r>
              <a:rPr lang="en-AU" sz="1200" b="1"/>
              <a:t>Facilitator note:</a:t>
            </a:r>
          </a:p>
          <a:p>
            <a:pPr marL="171450" indent="-171450">
              <a:buFont typeface="Arial" panose="020B0604020202020204" pitchFamily="34" charset="0"/>
              <a:buChar char="•"/>
            </a:pPr>
            <a:r>
              <a:rPr lang="en-US"/>
              <a:t>Revisiting the Respect and Equality in TAFE Framework will help you prepare to deliver this slide.</a:t>
            </a:r>
          </a:p>
        </p:txBody>
      </p:sp>
      <p:sp>
        <p:nvSpPr>
          <p:cNvPr id="4" name="Slide Number Placeholder 3"/>
          <p:cNvSpPr>
            <a:spLocks noGrp="1"/>
          </p:cNvSpPr>
          <p:nvPr>
            <p:ph type="sldNum" sz="quarter" idx="5"/>
          </p:nvPr>
        </p:nvSpPr>
        <p:spPr/>
        <p:txBody>
          <a:bodyPr/>
          <a:lstStyle/>
          <a:p>
            <a:fld id="{6EB36BBE-1FA6-A847-A27B-3E1E99136D75}" type="slidenum">
              <a:rPr lang="en-US" smtClean="0"/>
              <a:t>24</a:t>
            </a:fld>
            <a:endParaRPr lang="en-US"/>
          </a:p>
        </p:txBody>
      </p:sp>
    </p:spTree>
    <p:extLst>
      <p:ext uri="{BB962C8B-B14F-4D97-AF65-F5344CB8AC3E}">
        <p14:creationId xmlns:p14="http://schemas.microsoft.com/office/powerpoint/2010/main" val="917501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Topic 3: Own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Total timing: 30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Time: </a:t>
            </a:r>
            <a:r>
              <a:rPr lang="en-AU" sz="1200" b="0"/>
              <a:t>1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r>
              <a:rPr lang="en-AU" sz="1200" b="1"/>
              <a:t>Instructions:</a:t>
            </a:r>
          </a:p>
          <a:p>
            <a:pPr marL="171450" indent="-171450">
              <a:buFont typeface="Arial" panose="020B0604020202020204" pitchFamily="34" charset="0"/>
              <a:buChar char="•"/>
            </a:pPr>
            <a:r>
              <a:rPr lang="en-AU" sz="1200" b="0"/>
              <a:t>This </a:t>
            </a:r>
            <a:r>
              <a:rPr lang="en-AU" sz="1200" b="0" i="0"/>
              <a:t>final section will focus on what is meant by ’applying a gender lens’ and exploring what this looks like in practice for administration staff. It will draw on the knowledge and expertise in the room to come up with some practical actions that administrators and administration leaders can start to take to drive positive change.</a:t>
            </a:r>
          </a:p>
          <a:p>
            <a:pPr marL="171450" indent="-171450">
              <a:buFont typeface="Arial" panose="020B0604020202020204" pitchFamily="34" charset="0"/>
              <a:buChar char="•"/>
            </a:pPr>
            <a:endParaRPr lang="en-AU" sz="1200" b="0"/>
          </a:p>
          <a:p>
            <a:pPr marL="0" indent="0">
              <a:buFont typeface="Arial" panose="020B0604020202020204" pitchFamily="34" charset="0"/>
              <a:buNone/>
            </a:pPr>
            <a:r>
              <a:rPr lang="en-AU" sz="1200" b="1"/>
              <a:t>Facilitator notes:</a:t>
            </a:r>
          </a:p>
          <a:p>
            <a:pPr marL="171450" indent="-171450">
              <a:buFont typeface="Arial" panose="020B0604020202020204" pitchFamily="34" charset="0"/>
              <a:buChar char="•"/>
            </a:pPr>
            <a:r>
              <a:rPr lang="en-US"/>
              <a:t>Inform participants that this final section will explore how </a:t>
            </a:r>
            <a:r>
              <a:rPr lang="en-AU" sz="1200" b="0" i="0"/>
              <a:t>that administrators and administration leaders </a:t>
            </a:r>
            <a:r>
              <a:rPr lang="en-US"/>
              <a:t>can drive positive change, and create an enabling environment for work to prevent violence against women and promote gender equality.</a:t>
            </a:r>
          </a:p>
          <a:p>
            <a:pPr marL="171450" indent="-171450">
              <a:buFont typeface="Arial" panose="020B0604020202020204" pitchFamily="34" charset="0"/>
              <a:buChar char="•"/>
            </a:pPr>
            <a:r>
              <a:rPr lang="en-US"/>
              <a:t>You are encouraged to tailor this section to your TAFE’s circumstances. </a:t>
            </a:r>
          </a:p>
          <a:p>
            <a:pPr marL="171450" indent="-171450">
              <a:buFont typeface="Arial" panose="020B0604020202020204" pitchFamily="34" charset="0"/>
              <a:buChar char="•"/>
            </a:pPr>
            <a:endParaRPr lang="en-AU" sz="1200" b="0"/>
          </a:p>
          <a:p>
            <a:pPr marL="0" indent="0">
              <a:buFont typeface="Arial" panose="020B0604020202020204" pitchFamily="34" charset="0"/>
              <a:buNone/>
            </a:pPr>
            <a:endParaRPr lang="en-AU" sz="1200" b="0"/>
          </a:p>
          <a:p>
            <a:pPr marL="171450" indent="-171450">
              <a:buFont typeface="Symbol"/>
              <a:buChar char="•"/>
              <a:defRPr/>
            </a:pPr>
            <a:endParaRPr lang="en-AU"/>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25</a:t>
            </a:fld>
            <a:endParaRPr lang="en-US"/>
          </a:p>
        </p:txBody>
      </p:sp>
    </p:spTree>
    <p:extLst>
      <p:ext uri="{BB962C8B-B14F-4D97-AF65-F5344CB8AC3E}">
        <p14:creationId xmlns:p14="http://schemas.microsoft.com/office/powerpoint/2010/main" val="3460249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a:t>
            </a:r>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Applying a gender lens assists administration staff and administration leaders ensure their practices, processes and environment are contributing to gender equality and the prevention of violence against women.</a:t>
            </a:r>
            <a:endParaRPr lang="en-AU" sz="1200" b="1"/>
          </a:p>
          <a:p>
            <a:endParaRPr lang="en-AU"/>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a:t>Facilitator notes: </a:t>
            </a:r>
            <a:r>
              <a:rPr lang="en-AU" b="0"/>
              <a:t>This section of the workshop focuses on the role of </a:t>
            </a:r>
            <a:r>
              <a:rPr lang="en-US" sz="1800">
                <a:effectLst/>
                <a:latin typeface="Calibri" panose="020F0502020204030204" pitchFamily="34" charset="0"/>
                <a:ea typeface="MS Mincho" panose="02020609040205080304" pitchFamily="49" charset="-128"/>
                <a:cs typeface="Arial" panose="020B0604020202020204" pitchFamily="34" charset="0"/>
              </a:rPr>
              <a:t>TAFE </a:t>
            </a:r>
            <a:r>
              <a:rPr lang="en-AU" sz="1800" b="0"/>
              <a:t>administration staff and administration leaders </a:t>
            </a:r>
            <a:r>
              <a:rPr lang="en-US" sz="1800" b="0">
                <a:effectLst/>
                <a:latin typeface="Calibri" panose="020F0502020204030204" pitchFamily="34" charset="0"/>
                <a:cs typeface="Arial" panose="020B0604020202020204" pitchFamily="34" charset="0"/>
              </a:rPr>
              <a:t>i</a:t>
            </a:r>
            <a:r>
              <a:rPr lang="en-US" sz="1800">
                <a:effectLst/>
                <a:latin typeface="Calibri" panose="020F0502020204030204" pitchFamily="34" charset="0"/>
                <a:ea typeface="Calibri" panose="020F0502020204030204" pitchFamily="34" charset="0"/>
                <a:cs typeface="Arial" panose="020B0604020202020204" pitchFamily="34" charset="0"/>
              </a:rPr>
              <a:t>n creating environments and relationships that are equal and respectful and can play an important role in positively influencing student, staff and community attitudes to gender equality</a:t>
            </a:r>
            <a:r>
              <a:rPr lang="en-US" sz="1800">
                <a:effectLst/>
                <a:latin typeface="Calibri" panose="020F0502020204030204" pitchFamily="34" charset="0"/>
                <a:ea typeface="MS Mincho" panose="02020609040205080304" pitchFamily="49"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MS Mincho" panose="02020609040205080304" pitchFamily="49" charset="-128"/>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Arial" panose="020B0604020202020204" pitchFamily="34" charset="0"/>
              </a:rPr>
              <a:t>Administration and service provision i.e. counselling, student advice, and libraries are important elements of a whole-of-organisation approach to building a supportive TAFE environment that promotes gender equality and respect. By applying a gender lens to your practices and processes, you can help prevent violence against women and their children, and build a culture where gender stereotypes are challenged, gender-based discrimination is unacceptable, and gender equality is actively promoted </a:t>
            </a:r>
            <a:r>
              <a:rPr lang="en-US" sz="1800">
                <a:effectLst/>
                <a:latin typeface="Calibri" panose="020F0502020204030204" pitchFamily="34" charset="0"/>
                <a:ea typeface="MS Mincho" panose="02020609040205080304" pitchFamily="49" charset="-128"/>
                <a:cs typeface="Arial" panose="020B0604020202020204" pitchFamily="34" charset="0"/>
              </a:rPr>
              <a:t>and modelled.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effectLst/>
                <a:latin typeface="Calibri" panose="020F0502020204030204" pitchFamily="34" charset="0"/>
                <a:ea typeface="MS Mincho" panose="02020609040205080304" pitchFamily="49" charset="-128"/>
                <a:cs typeface="Arial" panose="020B0604020202020204" pitchFamily="34" charset="0"/>
              </a:rPr>
              <a:t>International and Australian research demonstrates that violence against women is much more likely to occur when there are unequal power relations between women and men. Violence against women is driven by gender inequality. Source: </a:t>
            </a:r>
            <a:r>
              <a:rPr lang="en-US" sz="1800">
                <a:effectLst/>
                <a:latin typeface="Calibri" panose="020F0502020204030204" pitchFamily="34" charset="0"/>
                <a:ea typeface="Calibri" panose="020F0502020204030204" pitchFamily="34" charset="0"/>
                <a:cs typeface="Arial" panose="020B0604020202020204" pitchFamily="34" charset="0"/>
              </a:rPr>
              <a:t>Change the story, Our Watch, 2015</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a:effectLst/>
                <a:latin typeface="Calibri" panose="020F0502020204030204" pitchFamily="34" charset="0"/>
                <a:ea typeface="MS Mincho" panose="02020609040205080304" pitchFamily="49" charset="-128"/>
                <a:cs typeface="Arial" panose="020B0604020202020204" pitchFamily="34" charset="0"/>
              </a:rPr>
              <a:t>Reading Promoting Gender Equality: A practice guide for TAFE educators, will help you prepare for this topic.</a:t>
            </a:r>
            <a:endParaRPr lang="en-AU" sz="1800">
              <a:effectLst/>
              <a:latin typeface="Calibri" panose="020F0502020204030204" pitchFamily="34" charset="0"/>
              <a:ea typeface="Calibri" panose="020F0502020204030204" pitchFamily="34" charset="0"/>
              <a:cs typeface="Arial" panose="020B0604020202020204" pitchFamily="34" charset="0"/>
            </a:endParaRPr>
          </a:p>
          <a:p>
            <a:endParaRPr lang="en-AU"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26</a:t>
            </a:fld>
            <a:endParaRPr lang="en-US"/>
          </a:p>
        </p:txBody>
      </p:sp>
    </p:spTree>
    <p:extLst>
      <p:ext uri="{BB962C8B-B14F-4D97-AF65-F5344CB8AC3E}">
        <p14:creationId xmlns:p14="http://schemas.microsoft.com/office/powerpoint/2010/main" val="1958645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mins (this slide and the following one)</a:t>
            </a:r>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Applying a gender lens helps </a:t>
            </a:r>
            <a:r>
              <a:rPr lang="en-AU" sz="1200" b="0" i="0"/>
              <a:t>administration staff and administration leaders</a:t>
            </a:r>
            <a:r>
              <a:rPr lang="en-AU" sz="1200" b="0"/>
              <a:t> ensure their practice and environment are contributing to gender equality and the prevention of violence against women.</a:t>
            </a:r>
            <a:endParaRPr lang="en-AU" sz="1200"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27</a:t>
            </a:fld>
            <a:endParaRPr lang="en-US"/>
          </a:p>
        </p:txBody>
      </p:sp>
    </p:spTree>
    <p:extLst>
      <p:ext uri="{BB962C8B-B14F-4D97-AF65-F5344CB8AC3E}">
        <p14:creationId xmlns:p14="http://schemas.microsoft.com/office/powerpoint/2010/main" val="317739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Facilitator notes: </a:t>
            </a:r>
            <a:r>
              <a:rPr lang="en-AU" sz="1200" b="0"/>
              <a:t>Participants might find it helpful to hear examples of what it means to apply a gender lens to administration practices and systems.</a:t>
            </a:r>
          </a:p>
          <a:p>
            <a:pPr marL="285750" marR="0" lvl="0" indent="-285750" algn="just" defTabSz="914400" rtl="0" eaLnBrk="0" fontAlgn="base" latinLnBrk="0" hangingPunct="0">
              <a:lnSpc>
                <a:spcPct val="107000"/>
              </a:lnSpc>
              <a:spcBef>
                <a:spcPct val="30000"/>
              </a:spcBef>
              <a:spcAft>
                <a:spcPts val="800"/>
              </a:spcAft>
              <a:buClrTx/>
              <a:buSzTx/>
              <a:buFont typeface="Arial" panose="020B0604020202020204" pitchFamily="34" charset="0"/>
              <a:buChar char="•"/>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172800" marR="0" lvl="0" indent="-1728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AU" sz="1800">
                <a:effectLst/>
                <a:latin typeface="Calibri" panose="020F0502020204030204" pitchFamily="34" charset="0"/>
                <a:ea typeface="Calibri" panose="020F0502020204030204" pitchFamily="34" charset="0"/>
                <a:cs typeface="Arial" panose="020B0604020202020204" pitchFamily="34" charset="0"/>
              </a:rPr>
              <a:t>Library staff applying a gender lens to the fiction and non-fiction books purchased and displayed. What is the gender of the authors? Are there more authors who are male and white? What alternative books could be purchased?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Examining the gender breakdown of enrolment for different courses – which qualifications attract more women and which attract more men? Why might this be? How could you change this? What kind of implications does this have for those industries and for their workers? Are there financial or other social implications?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How does your TAFE advertise its courses? What imagery is used? Do these reinforce gender and other stereotypes or challenge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What would it mean to counselling services if you apply a gender lens? Who accesses counselling and who doesn’t? What could the barriers be to accessing counselling? Only appointments during the day when many women are not available due to caring responsibilities. How do you advertise the counselling service? Are the images gendered? White? Heterosexual?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28</a:t>
            </a:fld>
            <a:endParaRPr lang="en-US"/>
          </a:p>
        </p:txBody>
      </p:sp>
    </p:spTree>
    <p:extLst>
      <p:ext uri="{BB962C8B-B14F-4D97-AF65-F5344CB8AC3E}">
        <p14:creationId xmlns:p14="http://schemas.microsoft.com/office/powerpoint/2010/main" val="3659274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15 mins (for whole activity)</a:t>
            </a: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indent="0">
              <a:buFont typeface="Arial" panose="020B0604020202020204" pitchFamily="34" charset="0"/>
              <a:buNone/>
            </a:pPr>
            <a:r>
              <a:rPr lang="en-AU" sz="1200" b="1"/>
              <a:t>Facilitator notes:</a:t>
            </a:r>
          </a:p>
          <a:p>
            <a:pPr marL="171450" indent="-171450">
              <a:buFont typeface="Arial" panose="020B0604020202020204" pitchFamily="34" charset="0"/>
              <a:buChar char="•"/>
            </a:pPr>
            <a:endParaRPr lang="en-AU" sz="1200" b="1"/>
          </a:p>
          <a:p>
            <a:pPr marL="171450" indent="-171450">
              <a:buFont typeface="Arial" panose="020B0604020202020204" pitchFamily="34" charset="0"/>
              <a:buChar char="•"/>
            </a:pPr>
            <a:r>
              <a:rPr lang="en-AU" sz="1200"/>
              <a:t>You might like to note down or collect key points from the group discussion to collate and send around to participants following the session.</a:t>
            </a:r>
          </a:p>
          <a:p>
            <a:pPr marL="171450" indent="-171450">
              <a:buFont typeface="Arial" panose="020B0604020202020204" pitchFamily="34" charset="0"/>
              <a:buChar char="•"/>
            </a:pPr>
            <a:r>
              <a:rPr lang="en-AU" sz="1200" b="0"/>
              <a:t>To prepare for this activity, revisit the Applying a Gender Lens document which provides more information on applying a gender lens to each area.</a:t>
            </a:r>
          </a:p>
          <a:p>
            <a:pPr marL="171450" indent="-171450">
              <a:buFont typeface="Arial" panose="020B0604020202020204" pitchFamily="34" charset="0"/>
              <a:buChar char="•"/>
            </a:pPr>
            <a:endParaRPr lang="en-AU" sz="1200" b="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sz="18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AU" sz="1200" b="0"/>
          </a:p>
          <a:p>
            <a:pPr marL="171450" indent="-171450">
              <a:buFont typeface="Arial" panose="020B0604020202020204" pitchFamily="34" charset="0"/>
              <a:buChar char="•"/>
            </a:pPr>
            <a:endParaRPr lang="en-AU" sz="1200" b="0"/>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29</a:t>
            </a:fld>
            <a:endParaRPr lang="en-US"/>
          </a:p>
        </p:txBody>
      </p:sp>
    </p:spTree>
    <p:extLst>
      <p:ext uri="{BB962C8B-B14F-4D97-AF65-F5344CB8AC3E}">
        <p14:creationId xmlns:p14="http://schemas.microsoft.com/office/powerpoint/2010/main" val="108673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Timing: </a:t>
            </a:r>
            <a:r>
              <a:rPr lang="en-AU" sz="1200" b="0"/>
              <a:t>10 mins</a:t>
            </a:r>
            <a:endParaRPr lang="en-AU" sz="1200" b="1"/>
          </a:p>
          <a:p>
            <a:pPr marL="0" indent="0">
              <a:buFont typeface="Arial" panose="020B0604020202020204" pitchFamily="34" charset="0"/>
              <a:buNone/>
            </a:pPr>
            <a:endParaRPr lang="en-AU" sz="1200" b="0"/>
          </a:p>
          <a:p>
            <a:r>
              <a:rPr lang="en-AU" sz="1200" b="1"/>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how they could apply a gender lens to their </a:t>
            </a:r>
            <a:r>
              <a:rPr lang="en-AU" sz="1200" b="0" i="0"/>
              <a:t>administration roles </a:t>
            </a:r>
            <a:r>
              <a:rPr lang="en-AU" sz="1200"/>
              <a:t>to drive positive change in gender equality and the prevention of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actions they came up with (total time 5 mins)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Document this decision, and identify the next steps for implementation.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30</a:t>
            </a:fld>
            <a:endParaRPr lang="en-US"/>
          </a:p>
        </p:txBody>
      </p:sp>
    </p:spTree>
    <p:extLst>
      <p:ext uri="{BB962C8B-B14F-4D97-AF65-F5344CB8AC3E}">
        <p14:creationId xmlns:p14="http://schemas.microsoft.com/office/powerpoint/2010/main" val="73198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a:t>
            </a:r>
            <a:r>
              <a:rPr lang="en-AU"/>
              <a:t>: 3 mins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Outline your </a:t>
            </a:r>
            <a:r>
              <a:rPr lang="en-AU"/>
              <a:t>expectations to ensure a safe and supportive environment for all participants during the workshop. Ask about any additional rules the group think should be added.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Ask that participants be respectful.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Encourage everyone to participate and ask questions. If face-to-face, </a:t>
            </a:r>
            <a:r>
              <a:rPr lang="en-AU" b="0" i="0"/>
              <a:t>ask participants to turn mobile phones to silent. If online, remind people to mute themselves when they’re not speaking, and encourage people to keep their screens on and use the chat function (if appropriate).</a:t>
            </a:r>
            <a:endParaRPr lang="en-AU"/>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Acknowledge that violence against women is prevalent, and it’s likely that participants in this workshop will know someone, are someone, or love someone who is a victim/survivor of violence. These issues can sometimes bring up intense feelings, and it is important to practice self-care. Anyone can pass on an activity or step out if they need to, and available support services will be shared on the next slide.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Encourage people to be cautious about the details they are disclosing to the group. While some people may feel comfortable discussing particular topics, it is important to consider the impact this may have on other members of the group. Remind the group that workshop is not a therapeutic space and you cannot offer the support required if they disclose violence. Encourage people to make use of support. Your TAFE may have a Family Violence Contact Officer. </a:t>
            </a:r>
            <a:endParaRPr lang="en-AU"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a:t>
            </a:fld>
            <a:endParaRPr lang="en-US"/>
          </a:p>
        </p:txBody>
      </p:sp>
    </p:spTree>
    <p:extLst>
      <p:ext uri="{BB962C8B-B14F-4D97-AF65-F5344CB8AC3E}">
        <p14:creationId xmlns:p14="http://schemas.microsoft.com/office/powerpoint/2010/main" val="2042096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mins </a:t>
            </a:r>
          </a:p>
          <a:p>
            <a:endParaRPr lang="en-AU" sz="1200" b="1"/>
          </a:p>
          <a:p>
            <a:r>
              <a:rPr lang="en-AU" sz="1200" b="1"/>
              <a:t>Instructions: </a:t>
            </a:r>
          </a:p>
          <a:p>
            <a:pPr marL="171450" indent="-171450">
              <a:buFont typeface="Arial" panose="020B0604020202020204" pitchFamily="34" charset="0"/>
              <a:buChar char="•"/>
            </a:pPr>
            <a:r>
              <a:rPr lang="en-AU" sz="1200" b="0"/>
              <a:t>Bring the group back together and get them to share their ideas with someone taking notes. You can also make a note of any barriers that are raised as this information can help you in your planning, or of any additional resources that may be required in order to commit to these actions.</a:t>
            </a:r>
          </a:p>
          <a:p>
            <a:pPr marL="171450" indent="-171450">
              <a:buFont typeface="Arial" panose="020B0604020202020204" pitchFamily="34" charset="0"/>
              <a:buChar char="•"/>
            </a:pPr>
            <a:endParaRPr lang="en-AU" sz="1200" b="0"/>
          </a:p>
          <a:p>
            <a:pPr marL="0" indent="0">
              <a:buFont typeface="Arial" panose="020B0604020202020204" pitchFamily="34" charset="0"/>
              <a:buNone/>
            </a:pPr>
            <a:r>
              <a:rPr lang="en-AU" sz="1200" b="0"/>
              <a:t>Other opportunities can include: </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Attend prevention of violence against women professional development </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Human Resource staff reviewing and developing gender equality policies</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Student services reviewing student enrolment processes and information required from student to identify barriers i.e. provide option on all forms for more than binary gender options; ensure all computer/internet content is accessible for students and members of the public who have a disability</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Communications teams using gender equitable messaging</a:t>
            </a:r>
          </a:p>
          <a:p>
            <a:pPr marL="171450" indent="-171450">
              <a:buFont typeface="Arial" panose="020B0604020202020204" pitchFamily="34" charset="0"/>
              <a:buChar char="•"/>
            </a:pPr>
            <a:endParaRPr lang="en-AU" sz="1200" b="0"/>
          </a:p>
          <a:p>
            <a:pPr marL="171450" indent="-171450">
              <a:buFont typeface="Arial" panose="020B0604020202020204" pitchFamily="34" charset="0"/>
              <a:buChar char="•"/>
            </a:pPr>
            <a:endParaRPr lang="en-AU" sz="1200" b="0"/>
          </a:p>
          <a:p>
            <a:pPr marL="171450" indent="-171450">
              <a:buFont typeface="Arial" panose="020B0604020202020204" pitchFamily="34" charset="0"/>
              <a:buChar char="•"/>
            </a:pPr>
            <a:endParaRPr lang="en-AU" sz="1200" b="1"/>
          </a:p>
          <a:p>
            <a:endParaRPr lang="en-AU" sz="1200" kern="1200">
              <a:solidFill>
                <a:schemeClr val="tx1"/>
              </a:solidFill>
              <a:effectLst/>
              <a:latin typeface="+mn-lt"/>
              <a:ea typeface="+mn-ea"/>
              <a:cs typeface="+mn-cs"/>
            </a:endParaRPr>
          </a:p>
          <a:p>
            <a:endParaRPr lang="en-AU" sz="120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31</a:t>
            </a:fld>
            <a:endParaRPr lang="en-US"/>
          </a:p>
        </p:txBody>
      </p:sp>
    </p:spTree>
    <p:extLst>
      <p:ext uri="{BB962C8B-B14F-4D97-AF65-F5344CB8AC3E}">
        <p14:creationId xmlns:p14="http://schemas.microsoft.com/office/powerpoint/2010/main" val="667898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 minutes</a:t>
            </a:r>
          </a:p>
          <a:p>
            <a:endParaRPr lang="en-US"/>
          </a:p>
          <a:p>
            <a:r>
              <a:rPr lang="en-US"/>
              <a:t>Facilitator notes:</a:t>
            </a:r>
          </a:p>
          <a:p>
            <a:pPr marL="171450" indent="-171450">
              <a:buFont typeface="Arial" panose="020B0604020202020204" pitchFamily="34" charset="0"/>
              <a:buChar char="•"/>
            </a:pPr>
            <a:r>
              <a:rPr lang="en-US"/>
              <a:t>Summarise the workshop with a focus 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Violence against women is driven by gender inequality and the drivers</a:t>
            </a:r>
          </a:p>
          <a:p>
            <a:pPr marL="628650" lvl="1" indent="-171450">
              <a:buFont typeface="Arial" panose="020B0604020202020204" pitchFamily="34" charset="0"/>
              <a:buChar char="•"/>
            </a:pPr>
            <a:r>
              <a:rPr lang="en-US"/>
              <a:t>The whole-of-TAFE framework and the five domains</a:t>
            </a:r>
          </a:p>
          <a:p>
            <a:pPr marL="628650" lvl="1" indent="-171450">
              <a:buFont typeface="Arial" panose="020B0604020202020204" pitchFamily="34" charset="0"/>
              <a:buChar char="•"/>
            </a:pPr>
            <a:r>
              <a:rPr lang="en-US"/>
              <a:t>Applying a gender lens </a:t>
            </a:r>
          </a:p>
          <a:p>
            <a:pPr marL="628650" lvl="1" indent="-171450">
              <a:buFont typeface="Arial" panose="020B0604020202020204" pitchFamily="34" charset="0"/>
              <a:buChar char="•"/>
            </a:pPr>
            <a:r>
              <a:rPr lang="en-US"/>
              <a:t>Actions identified in the workshop and commitment to implementation</a:t>
            </a:r>
          </a:p>
          <a:p>
            <a:pPr marL="628650" lvl="1" indent="-171450">
              <a:buFont typeface="Arial" panose="020B0604020202020204" pitchFamily="34" charset="0"/>
              <a:buChar char="•"/>
            </a:pPr>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32</a:t>
            </a:fld>
            <a:endParaRPr lang="en-US"/>
          </a:p>
        </p:txBody>
      </p:sp>
    </p:spTree>
    <p:extLst>
      <p:ext uri="{BB962C8B-B14F-4D97-AF65-F5344CB8AC3E}">
        <p14:creationId xmlns:p14="http://schemas.microsoft.com/office/powerpoint/2010/main" val="405319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a:t>
            </a:r>
            <a:endParaRPr lang="en-AU" sz="1200" b="1"/>
          </a:p>
          <a:p>
            <a:endParaRPr lang="en-AU" sz="1200" b="1"/>
          </a:p>
          <a:p>
            <a:r>
              <a:rPr lang="en-AU" sz="1200" b="1"/>
              <a:t>Facilitator notes:</a:t>
            </a:r>
          </a:p>
          <a:p>
            <a:pPr marL="171450" indent="-171450">
              <a:buFont typeface="Arial" panose="020B0604020202020204" pitchFamily="34" charset="0"/>
              <a:buChar char="•"/>
            </a:pPr>
            <a:r>
              <a:rPr lang="en-AU" sz="1200" b="0"/>
              <a:t>Gender Equality Lead/senior administration leader to talk about the actions being taken and/or planned for Respect and Equality in TAFE and how staff can get involved.</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33</a:t>
            </a:fld>
            <a:endParaRPr lang="en-US"/>
          </a:p>
        </p:txBody>
      </p:sp>
    </p:spTree>
    <p:extLst>
      <p:ext uri="{BB962C8B-B14F-4D97-AF65-F5344CB8AC3E}">
        <p14:creationId xmlns:p14="http://schemas.microsoft.com/office/powerpoint/2010/main" val="2637170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a:t>
            </a:r>
            <a:endParaRPr lang="en-AU" sz="1200" b="1"/>
          </a:p>
          <a:p>
            <a:endParaRPr lang="en-AU" sz="1200"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34</a:t>
            </a:fld>
            <a:endParaRPr lang="en-US"/>
          </a:p>
        </p:txBody>
      </p:sp>
    </p:spTree>
    <p:extLst>
      <p:ext uri="{BB962C8B-B14F-4D97-AF65-F5344CB8AC3E}">
        <p14:creationId xmlns:p14="http://schemas.microsoft.com/office/powerpoint/2010/main" val="197652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workshop: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It is recommended you include the details of TAFEs student support services, EAP, and processes for handling disclosures of violence and harassment. You may choose to put these on screen or develop a handout.</a:t>
            </a:r>
          </a:p>
          <a:p>
            <a:pPr marL="171450" indent="-171450">
              <a:buFont typeface="Arial" panose="020B0604020202020204" pitchFamily="34" charset="0"/>
              <a:buChar char="•"/>
              <a:defRPr/>
            </a:pPr>
            <a:r>
              <a:rPr lang="en-AU" b="0" i="0"/>
              <a:t>You may want to include appropriate state-based support services. Support directories for state-based services can be found at </a:t>
            </a:r>
            <a:r>
              <a:rPr lang="en-AU" u="sng">
                <a:solidFill>
                  <a:srgbClr val="0563C1"/>
                </a:solidFill>
                <a:effectLst/>
                <a:ea typeface="Calibri" panose="020F0502020204030204" pitchFamily="34" charset="0"/>
                <a:cs typeface="Times New Roman" panose="02020603050405020304" pitchFamily="18" charset="0"/>
                <a:hlinkClick r:id="rId3"/>
              </a:rPr>
              <a:t>familyviolencelaw.gov.au/get-help</a:t>
            </a:r>
            <a:r>
              <a:rPr lang="en-AU" u="sng">
                <a:solidFill>
                  <a:srgbClr val="0563C1"/>
                </a:solidFill>
                <a:ea typeface="Calibri" panose="020F0502020204030204" pitchFamily="34" charset="0"/>
                <a:cs typeface="Times New Roman" panose="02020603050405020304" pitchFamily="18" charset="0"/>
              </a:rPr>
              <a:t> </a:t>
            </a:r>
            <a:r>
              <a:rPr lang="en-AU" b="0" i="0"/>
              <a:t>or </a:t>
            </a:r>
            <a:r>
              <a:rPr lang="en-AU" u="sng">
                <a:solidFill>
                  <a:srgbClr val="0563C1"/>
                </a:solidFill>
                <a:effectLst/>
                <a:ea typeface="Calibri" panose="020F0502020204030204" pitchFamily="34" charset="0"/>
                <a:cs typeface="Times New Roman" panose="02020603050405020304" pitchFamily="18" charset="0"/>
                <a:hlinkClick r:id="rId4"/>
              </a:rPr>
              <a:t>anrows.org.au/support-directory</a:t>
            </a:r>
            <a:r>
              <a:rPr lang="en-AU" b="0" i="0"/>
              <a:t>. Consider including support services for Aboriginal and Torres Strait Islander people, LGBTIQ+ communities and multicultural communities.</a:t>
            </a:r>
          </a:p>
          <a:p>
            <a:endParaRPr lang="en-AU" b="1"/>
          </a:p>
          <a:p>
            <a:r>
              <a:rPr lang="en-AU" b="1"/>
              <a:t>Timing:  </a:t>
            </a:r>
            <a:r>
              <a:rPr lang="en-AU" b="0"/>
              <a:t>2 min</a:t>
            </a:r>
          </a:p>
          <a:p>
            <a:pPr algn="l"/>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p>
          <a:p>
            <a:pPr marL="171450" indent="-171450">
              <a:buFont typeface="Arial" panose="020B0604020202020204" pitchFamily="34" charset="0"/>
              <a:buChar char="•"/>
            </a:pPr>
            <a:r>
              <a:rPr lang="en-AU" i="0"/>
              <a:t>Inform participants that this workshop will cover information about violence against women, and can be personally and professionally challenging. Let participants know that internal and external support services are available if they, or anyone they know, needs support during or after the workshop. Encourage participants to make note of these services or where they can be found.</a:t>
            </a:r>
          </a:p>
          <a:p>
            <a:pPr marL="171450" indent="-171450">
              <a:buFont typeface="Arial" panose="020B0604020202020204" pitchFamily="34" charset="0"/>
              <a:buChar char="•"/>
            </a:pPr>
            <a:endParaRPr lang="en-AU"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Key message: </a:t>
            </a:r>
            <a:r>
              <a:rPr lang="en-AU" b="0"/>
              <a:t>While this is not a therapeutic space, it is important that participants access support should they need it for themselves or others following today’s workshop.</a:t>
            </a:r>
            <a:endParaRPr lang="en-AU" b="1"/>
          </a:p>
          <a:p>
            <a:pPr marL="171450" indent="-171450">
              <a:buFont typeface="Arial" panose="020B0604020202020204" pitchFamily="34" charset="0"/>
              <a:buChar char="•"/>
            </a:pPr>
            <a:endParaRPr lang="en-AU" i="0"/>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4</a:t>
            </a:fld>
            <a:endParaRPr lang="en-US"/>
          </a:p>
        </p:txBody>
      </p:sp>
    </p:spTree>
    <p:extLst>
      <p:ext uri="{BB962C8B-B14F-4D97-AF65-F5344CB8AC3E}">
        <p14:creationId xmlns:p14="http://schemas.microsoft.com/office/powerpoint/2010/main" val="44099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 </a:t>
            </a:r>
            <a:r>
              <a:rPr lang="en-AU" b="0"/>
              <a:t>3 mins</a:t>
            </a:r>
            <a:endParaRPr lang="en-AU" b="1"/>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Instructions:</a:t>
            </a:r>
          </a:p>
          <a:p>
            <a:pPr marL="171450" indent="-171450">
              <a:buFont typeface="Arial" panose="020B0604020202020204" pitchFamily="34" charset="0"/>
              <a:buChar char="•"/>
            </a:pPr>
            <a:r>
              <a:rPr lang="en-AU" sz="1200" kern="1200">
                <a:solidFill>
                  <a:schemeClr val="tx1"/>
                </a:solidFill>
                <a:effectLst/>
                <a:latin typeface="+mn-lt"/>
                <a:ea typeface="+mn-ea"/>
                <a:cs typeface="+mn-cs"/>
              </a:rPr>
              <a:t>This session aims to support staff to understand the importance of gender equality and the prevention of violence against women in a TAFE setting and how they can actively support and participate in this work.</a:t>
            </a:r>
          </a:p>
          <a:p>
            <a:pPr marL="171450" indent="-171450">
              <a:buFont typeface="Arial" panose="020B0604020202020204" pitchFamily="34" charset="0"/>
              <a:buChar char="•"/>
            </a:pPr>
            <a:r>
              <a:rPr lang="en-AU" sz="1200" kern="1200">
                <a:solidFill>
                  <a:schemeClr val="tx1"/>
                </a:solidFill>
                <a:effectLst/>
                <a:latin typeface="+mn-lt"/>
                <a:ea typeface="+mn-ea"/>
                <a:cs typeface="+mn-cs"/>
              </a:rPr>
              <a:t>By the end of the session, participants will have as better understanding of: </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violence against women, including forms of violence, its prevalence, impact and drivers</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the drivers of violence against women</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TAFE as a key setting for primary prevention, including introducing the whole of TAFE approach</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the role TAFEs can play to prevent violence against women and promote gender equality</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that everyone in TAFE has a role to play in modelling gender equality and promoting respect</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be more confident about how they can support this work as a staff member.</a:t>
            </a: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Explain the workshop is structured into three topics. </a:t>
            </a:r>
            <a:r>
              <a:rPr lang="en-AU" b="0" i="0"/>
              <a:t>The workshop is two hours in total. </a:t>
            </a:r>
            <a:r>
              <a:rPr lang="en-AU" sz="1200" kern="1200">
                <a:solidFill>
                  <a:schemeClr val="tx1"/>
                </a:solidFill>
                <a:effectLst/>
                <a:latin typeface="+mn-lt"/>
                <a:ea typeface="+mn-ea"/>
                <a:cs typeface="+mn-cs"/>
              </a:rPr>
              <a:t>There will also be a summary at the end of the workshop to recap the learning objectives, and go over questions and tips.</a:t>
            </a:r>
          </a:p>
          <a:p>
            <a:pPr marL="171450" indent="-171450">
              <a:buFont typeface="Arial" panose="020B0604020202020204" pitchFamily="34" charset="0"/>
              <a:buChar char="•"/>
            </a:pPr>
            <a:r>
              <a:rPr lang="en-AU" sz="1200" kern="1200">
                <a:solidFill>
                  <a:schemeClr val="tx1"/>
                </a:solidFill>
                <a:effectLst/>
                <a:latin typeface="+mn-lt"/>
                <a:ea typeface="+mn-ea"/>
                <a:cs typeface="+mn-cs"/>
              </a:rPr>
              <a:t>Inform the participants that you will now move onto Topic 1, which will be an introduction to violence against women, including types of violence, prevalence rates, and what works to prevent it.</a:t>
            </a: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457200" lvl="1" indent="0">
              <a:buFont typeface="Arial" panose="020B0604020202020204" pitchFamily="34" charset="0"/>
              <a:buNone/>
            </a:pPr>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5</a:t>
            </a:fld>
            <a:endParaRPr lang="en-US"/>
          </a:p>
        </p:txBody>
      </p:sp>
    </p:spTree>
    <p:extLst>
      <p:ext uri="{BB962C8B-B14F-4D97-AF65-F5344CB8AC3E}">
        <p14:creationId xmlns:p14="http://schemas.microsoft.com/office/powerpoint/2010/main" val="313815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Topic 1 total time: </a:t>
            </a:r>
            <a:r>
              <a:rPr lang="en-AU" sz="1200" b="0"/>
              <a:t>60 mins</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This section will look at what is meant by each of these words – serious, prevalent and preventable. </a:t>
            </a:r>
          </a:p>
          <a:p>
            <a:pPr marL="171450" indent="-171450">
              <a:buFont typeface="Arial" panose="020B0604020202020204" pitchFamily="34" charset="0"/>
              <a:buChar char="•"/>
              <a:defRPr/>
            </a:pPr>
            <a:r>
              <a:rPr lang="en-AU"/>
              <a:t>Note that this topic can raise a lot of questions for people so participants are free to ask any clarifying questions as they come up</a:t>
            </a:r>
          </a:p>
          <a:p>
            <a:pPr marL="171450" indent="-171450">
              <a:buFont typeface="Arial" panose="020B0604020202020204" pitchFamily="34" charset="0"/>
              <a:buChar char="•"/>
              <a:defRPr/>
            </a:pPr>
            <a:r>
              <a:rPr lang="en-AU"/>
              <a:t>Note that people can also ask questions at the end of the session if they feel more comfortable</a:t>
            </a:r>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6</a:t>
            </a:fld>
            <a:endParaRPr lang="en-US"/>
          </a:p>
        </p:txBody>
      </p:sp>
    </p:spTree>
    <p:extLst>
      <p:ext uri="{BB962C8B-B14F-4D97-AF65-F5344CB8AC3E}">
        <p14:creationId xmlns:p14="http://schemas.microsoft.com/office/powerpoint/2010/main" val="366803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 </a:t>
            </a:r>
            <a:r>
              <a:rPr lang="en-AU" b="0"/>
              <a:t>5 mins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p>
          <a:p>
            <a:pPr marL="171450" indent="-171450" algn="l">
              <a:buFont typeface="Arial" panose="020B0604020202020204" pitchFamily="34" charset="0"/>
              <a:buChar char="•"/>
            </a:pPr>
            <a:r>
              <a:rPr lang="en-AU" sz="1200" b="0" i="0" kern="1200">
                <a:solidFill>
                  <a:schemeClr val="tx1"/>
                </a:solidFill>
                <a:effectLst/>
                <a:latin typeface="+mn-lt"/>
                <a:ea typeface="+mn-ea"/>
                <a:cs typeface="+mn-cs"/>
              </a:rPr>
              <a:t>Briefly discuss examples of different types of abusive and violent behaviour including non-physical forms of coercion. Some examples are:</a:t>
            </a:r>
          </a:p>
          <a:p>
            <a:pPr marL="628650" lvl="1" indent="-171450" algn="l">
              <a:buFont typeface="Arial" panose="020B0604020202020204" pitchFamily="34" charset="0"/>
              <a:buChar char="•"/>
            </a:pPr>
            <a:r>
              <a:rPr lang="en-AU" sz="1200" b="0" i="0" kern="1200">
                <a:solidFill>
                  <a:schemeClr val="tx1"/>
                </a:solidFill>
                <a:effectLst/>
                <a:latin typeface="+mn-lt"/>
                <a:ea typeface="+mn-ea"/>
                <a:cs typeface="+mn-cs"/>
              </a:rPr>
              <a:t>Physical violence: murder, strangling, choking, punching, throwing objects, reckless driving, cruelty to pets, damage to possessions</a:t>
            </a:r>
          </a:p>
          <a:p>
            <a:pPr marL="628650" lvl="1" indent="-171450" algn="l">
              <a:buFont typeface="Arial" panose="020B0604020202020204" pitchFamily="34" charset="0"/>
              <a:buChar char="•"/>
            </a:pPr>
            <a:r>
              <a:rPr lang="en-AU" sz="1200" b="0" i="0" kern="1200">
                <a:solidFill>
                  <a:schemeClr val="tx1"/>
                </a:solidFill>
                <a:effectLst/>
                <a:latin typeface="+mn-lt"/>
                <a:ea typeface="+mn-ea"/>
                <a:cs typeface="+mn-cs"/>
              </a:rPr>
              <a:t>Social abuse: includes isolating from friends or family, controlling someone’s appearance, monitoring phone calls or messages, controlling who someone can speak to or see</a:t>
            </a:r>
          </a:p>
          <a:p>
            <a:pPr marL="628650" lvl="1" indent="-171450" algn="l">
              <a:buFont typeface="Arial" panose="020B0604020202020204" pitchFamily="34" charset="0"/>
              <a:buChar char="•"/>
            </a:pPr>
            <a:r>
              <a:rPr lang="en-AU" sz="1200" b="0" i="0" kern="1200">
                <a:solidFill>
                  <a:schemeClr val="tx1"/>
                </a:solidFill>
                <a:effectLst/>
                <a:latin typeface="+mn-lt"/>
                <a:ea typeface="+mn-ea"/>
                <a:cs typeface="+mn-cs"/>
              </a:rPr>
              <a:t>Emotional/psychological abuse: threats of suicide or self-harm to get someone to do what you want, criticising or blaming someone, implying or spreading rumours of mental illness, minimising or dismissing someone’s feelings or experiences, mind games and ‘gaslighting’ </a:t>
            </a:r>
            <a:r>
              <a:rPr lang="en-US" sz="1200" b="0" i="0" kern="1200">
                <a:solidFill>
                  <a:schemeClr val="tx1"/>
                </a:solidFill>
                <a:effectLst/>
                <a:latin typeface="+mn-lt"/>
                <a:ea typeface="+mn-ea"/>
                <a:cs typeface="+mn-cs"/>
              </a:rPr>
              <a:t>(denying or distorting the truth and causing someone to question their own reality/sanity)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Financial abuse: </a:t>
            </a:r>
            <a:r>
              <a:rPr lang="en-US" sz="1200" b="0" i="0" kern="1200">
                <a:solidFill>
                  <a:schemeClr val="tx1"/>
                </a:solidFill>
                <a:effectLst/>
                <a:latin typeface="+mn-lt"/>
                <a:ea typeface="+mn-ea"/>
                <a:cs typeface="+mn-cs"/>
              </a:rPr>
              <a:t>limiting or denying someone access to finances, incurring debt in someone’s name, not allowing someone to work</a:t>
            </a:r>
            <a:endParaRPr lang="en-AU" sz="1200" b="0" i="0" kern="1200">
              <a:solidFill>
                <a:schemeClr val="tx1"/>
              </a:solidFill>
              <a:effectLst/>
              <a:latin typeface="+mn-lt"/>
              <a:ea typeface="+mn-ea"/>
              <a:cs typeface="+mn-cs"/>
            </a:endParaRPr>
          </a:p>
          <a:p>
            <a:pPr marL="628650" lvl="1" indent="-171450" algn="l">
              <a:buFont typeface="Arial" panose="020B0604020202020204" pitchFamily="34" charset="0"/>
              <a:buChar char="•"/>
            </a:pPr>
            <a:r>
              <a:rPr lang="en-AU" sz="1200" b="0" i="0" kern="1200">
                <a:solidFill>
                  <a:schemeClr val="tx1"/>
                </a:solidFill>
                <a:effectLst/>
                <a:latin typeface="+mn-lt"/>
                <a:ea typeface="+mn-ea"/>
                <a:cs typeface="+mn-cs"/>
              </a:rPr>
              <a:t>Cultural/spiritual abuse: using culture or religion as an excuse for abuse, denying someone the right to practice their religion or engage in cultural practices</a:t>
            </a:r>
          </a:p>
          <a:p>
            <a:pPr marL="628650" lvl="1" indent="-171450" algn="l">
              <a:buFont typeface="Arial" panose="020B0604020202020204" pitchFamily="34" charset="0"/>
              <a:buChar char="•"/>
            </a:pPr>
            <a:r>
              <a:rPr lang="en-AU" sz="1200" b="0" i="0" kern="1200">
                <a:solidFill>
                  <a:schemeClr val="tx1"/>
                </a:solidFill>
                <a:effectLst/>
                <a:latin typeface="+mn-lt"/>
                <a:ea typeface="+mn-ea"/>
                <a:cs typeface="+mn-cs"/>
              </a:rPr>
              <a:t>Sexual violence: rape, forcing or coercing someone to engage in sexual acts, denying choice in contraception</a:t>
            </a:r>
          </a:p>
          <a:p>
            <a:pPr marL="171450" indent="-171450" algn="l">
              <a:buFont typeface="Arial" panose="020B0604020202020204" pitchFamily="34" charset="0"/>
              <a:buChar char="•"/>
            </a:pPr>
            <a:r>
              <a:rPr lang="en-AU" sz="1200" b="0" i="0" kern="1200">
                <a:solidFill>
                  <a:schemeClr val="tx1"/>
                </a:solidFill>
                <a:effectLst/>
                <a:latin typeface="+mn-lt"/>
                <a:ea typeface="+mn-ea"/>
                <a:cs typeface="+mn-cs"/>
              </a:rPr>
              <a:t>Inform participants of the following points: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All forms of violence – including non-physical forms of coercion and control – are harmful, and can have devastating long-term impacts on our communities and society.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What is common across the different types of violence is that they are used to create fear and enforce power and control over another person or people in a relationship. </a:t>
            </a:r>
          </a:p>
          <a:p>
            <a:pPr marL="628650" lvl="1" indent="-171450" algn="l">
              <a:buFont typeface="Arial" panose="020B0604020202020204" pitchFamily="34" charset="0"/>
              <a:buChar char="•"/>
            </a:pPr>
            <a:r>
              <a:rPr lang="en-AU" sz="1200" b="0" i="0" kern="1200">
                <a:solidFill>
                  <a:schemeClr val="tx1"/>
                </a:solidFill>
                <a:effectLst/>
                <a:latin typeface="+mn-lt"/>
                <a:ea typeface="+mn-ea"/>
                <a:cs typeface="+mn-cs"/>
              </a:rPr>
              <a:t>Violence in a relationship is not usually a single act or incident, but a pattern of coercive, humiliating or threatening behaviour that forces people to change their day-to-day behaviour – often in ways that they do not want to – due to fear of more violence and abuse. </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7</a:t>
            </a:fld>
            <a:endParaRPr lang="en-US"/>
          </a:p>
        </p:txBody>
      </p:sp>
    </p:spTree>
    <p:extLst>
      <p:ext uri="{BB962C8B-B14F-4D97-AF65-F5344CB8AC3E}">
        <p14:creationId xmlns:p14="http://schemas.microsoft.com/office/powerpoint/2010/main" val="194712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4 mins</a:t>
            </a: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a:p>
          <a:p>
            <a:pPr marL="171450" indent="-171450">
              <a:buFont typeface="Arial" panose="020B0604020202020204" pitchFamily="34" charset="0"/>
              <a:buChar char="•"/>
              <a:defRPr/>
            </a:pPr>
            <a:r>
              <a:rPr lang="en-AU"/>
              <a:t>Gender based-violence is a broad term that refers to a range of acts of violence against women across multiple contexts. Gender-based violence is not just physical – it includes behaviours that are controlling or cause psychological, emotional and financial harm, as discussed in the previous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Many participants may be more familiar with the terms ‘family violence’, ‘domestic violence’, and ‘sexual assault and sexual harassment’, and we still use these terms when we are talking about specific contexts or types of violence. </a:t>
            </a:r>
          </a:p>
          <a:p>
            <a:pPr marL="171450" indent="-171450">
              <a:buFont typeface="Arial" panose="020B0604020202020204" pitchFamily="34" charset="0"/>
              <a:buChar char="•"/>
              <a:defRPr/>
            </a:pPr>
            <a:r>
              <a:rPr lang="en-AU"/>
              <a:t>Note that of course men experience violence too and that all forms of violence are serious. However, the </a:t>
            </a:r>
            <a:r>
              <a:rPr lang="en-AU" u="sng"/>
              <a:t>prevalence</a:t>
            </a:r>
            <a:r>
              <a:rPr lang="en-AU"/>
              <a:t> and </a:t>
            </a:r>
            <a:r>
              <a:rPr lang="en-AU" u="sng"/>
              <a:t>nature</a:t>
            </a:r>
            <a:r>
              <a:rPr lang="en-AU"/>
              <a:t> of violence against women means we need to pay specific attention to it and we need to address preventing it in a particular way.</a:t>
            </a:r>
          </a:p>
          <a:p>
            <a:pPr marL="171450" indent="-171450">
              <a:buFont typeface="Arial" panose="020B0604020202020204" pitchFamily="34" charset="0"/>
              <a:buChar char="•"/>
              <a:defRPr/>
            </a:pPr>
            <a:r>
              <a:rPr lang="en-AU"/>
              <a:t>The statistic on pertaining to male perpetration of violence is evidence in the 2015 ABS Personal Safety Survey, The Men's Project, 2018 and Our Watch, Change the Story, 2015, Respect@Work, 2020.</a:t>
            </a:r>
          </a:p>
          <a:p>
            <a:pPr>
              <a:defRPr/>
            </a:pPr>
            <a:endParaRPr lang="en-AU">
              <a:cs typeface="Calibri"/>
            </a:endParaRPr>
          </a:p>
          <a:p>
            <a:pPr>
              <a:defRPr/>
            </a:pPr>
            <a:r>
              <a:rPr lang="en-AU" b="1"/>
              <a:t>Potential resistance:</a:t>
            </a:r>
            <a:endParaRPr lang="en-US"/>
          </a:p>
          <a:p>
            <a:pPr marL="171450" indent="-171450">
              <a:buFont typeface="Arial,Sans-Serif"/>
              <a:buChar char="•"/>
              <a:defRPr/>
            </a:pPr>
            <a:r>
              <a:rPr lang="en-AU"/>
              <a:t>You may experience resistance to the idea that women experience higher rates of some forms of violence than men. This will be covered further in the session, but helpful statistics include:</a:t>
            </a:r>
            <a:endParaRPr lang="en-US"/>
          </a:p>
          <a:p>
            <a:pPr marL="628650" lvl="1" indent="-171450">
              <a:buFont typeface="Arial,Sans-Serif"/>
              <a:buChar char="•"/>
              <a:defRPr/>
            </a:pPr>
            <a:r>
              <a:rPr lang="en-AU"/>
              <a:t>1 in 3 Australian women (34.2%) has experienced physical and/or sexual violence perpetrated by a man since the age of 15. (Australian Bureau of Statistics, 2017)</a:t>
            </a:r>
          </a:p>
          <a:p>
            <a:pPr marL="628650" lvl="1" indent="-171450">
              <a:buFont typeface="Arial,Sans-Serif"/>
              <a:buChar char="•"/>
              <a:defRPr/>
            </a:pPr>
            <a:r>
              <a:rPr lang="en-AU"/>
              <a:t>Recent data shows that 75 per cent of victims of family violence are women. (Victorian Government, 2018) </a:t>
            </a:r>
            <a:r>
              <a:rPr lang="en-US"/>
              <a:t> </a:t>
            </a:r>
          </a:p>
          <a:p>
            <a:pPr marL="628650" lvl="1" indent="-171450">
              <a:buFont typeface="Arial,Sans-Serif"/>
              <a:buChar char="•"/>
              <a:defRPr/>
            </a:pPr>
            <a:r>
              <a:rPr lang="en-AU"/>
              <a:t>One in two adult Australian women has experienced sexual harassment during their lifetime (Australian Bureau of Statistics, 2017)</a:t>
            </a:r>
            <a:endParaRPr lang="en-US"/>
          </a:p>
          <a:p>
            <a:pPr marL="628650" lvl="1" indent="-171450">
              <a:buFont typeface="Arial,Sans-Serif"/>
              <a:buChar char="•"/>
              <a:defRPr/>
            </a:pPr>
            <a:endParaRPr lang="en-US"/>
          </a:p>
          <a:p>
            <a:pPr marL="628650" lvl="1" indent="-171450">
              <a:buFont typeface="Arial,Sans-Serif"/>
              <a:buChar char="•"/>
              <a:defRPr/>
            </a:pPr>
            <a:r>
              <a:rPr lang="en-US"/>
              <a:t>Regarding violence experienced by LBGTIQ+ people - </a:t>
            </a:r>
            <a:r>
              <a:rPr lang="en-AU"/>
              <a:t>Emerging evidence suggests intimate partner violence is experienced at similar or higher rates in same-sex couples as in heterosexual couples, and that experiences of sexual violence and abuse may be higher, particularly for transgender and gender diverse people (Rainbow Health, 2020).  </a:t>
            </a:r>
            <a:endParaRPr lang="en-US"/>
          </a:p>
          <a:p>
            <a:pPr>
              <a:defRPr/>
            </a:pPr>
            <a:endParaRPr lang="en-AU"/>
          </a:p>
          <a:p>
            <a:pPr>
              <a:defRPr/>
            </a:pPr>
            <a:r>
              <a:rPr lang="en-AU" b="1"/>
              <a:t>Full references:</a:t>
            </a:r>
            <a:endParaRPr lang="en-US"/>
          </a:p>
          <a:p>
            <a:pPr marL="171450" indent="-171450">
              <a:buFont typeface="Arial,Sans-Serif"/>
              <a:buChar char="•"/>
              <a:defRPr/>
            </a:pPr>
            <a:r>
              <a:rPr lang="en-AU"/>
              <a:t>Australian Bureau of Statistics, 2017. </a:t>
            </a:r>
            <a:r>
              <a:rPr lang="en-GB">
                <a:hlinkClick r:id="rId3"/>
              </a:rPr>
              <a:t>Personal Safety Survey, Australia, 2016, ABS cat. no. 4906.0</a:t>
            </a:r>
            <a:r>
              <a:rPr lang="en-AU"/>
              <a:t>. Canberra: ABS.</a:t>
            </a:r>
            <a:endParaRPr lang="en-US"/>
          </a:p>
          <a:p>
            <a:pPr marL="171450" indent="-171450">
              <a:buFont typeface="Arial,Sans-Serif"/>
              <a:buChar char="•"/>
              <a:defRPr/>
            </a:pPr>
            <a:r>
              <a:rPr lang="en-AU"/>
              <a:t>Victorian Government, 2018. </a:t>
            </a:r>
            <a:r>
              <a:rPr lang="en-GB">
                <a:hlinkClick r:id="rId4"/>
              </a:rPr>
              <a:t>Safe and Strong: A Victorian Gender Equality Strategy</a:t>
            </a:r>
            <a:r>
              <a:rPr lang="en-AU"/>
              <a:t>. Melbourne: Victorian Government.</a:t>
            </a:r>
            <a:endParaRPr lang="en-US"/>
          </a:p>
          <a:p>
            <a:pPr marL="171450" indent="-171450">
              <a:buFont typeface="Arial,Sans-Serif"/>
              <a:buChar char="•"/>
              <a:defRPr/>
            </a:pPr>
            <a:r>
              <a:rPr lang="en-AU"/>
              <a:t>Rainbow Health, 2020. </a:t>
            </a:r>
            <a:r>
              <a:rPr lang="en-AU" u="sng"/>
              <a:t>Pride in Prevention</a:t>
            </a:r>
            <a:r>
              <a:rPr lang="en-AU"/>
              <a:t>. Melbourne.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a:p>
          <a:p>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8</a:t>
            </a:fld>
            <a:endParaRPr lang="en-US"/>
          </a:p>
        </p:txBody>
      </p:sp>
    </p:spTree>
    <p:extLst>
      <p:ext uri="{BB962C8B-B14F-4D97-AF65-F5344CB8AC3E}">
        <p14:creationId xmlns:p14="http://schemas.microsoft.com/office/powerpoint/2010/main" val="28101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mins</a:t>
            </a:r>
            <a:endParaRPr lang="en-AU" sz="1200" b="1"/>
          </a:p>
          <a:p>
            <a:endParaRPr lang="en-AU" sz="1200"/>
          </a:p>
          <a:p>
            <a:r>
              <a:rPr lang="en-AU" sz="1200" b="1"/>
              <a:t>Key message: </a:t>
            </a:r>
            <a:r>
              <a:rPr lang="en-AU" sz="1200" b="0"/>
              <a:t>Women in Australia experience disproportionate and high rates of many different forms of violence.</a:t>
            </a:r>
            <a:endParaRPr lang="en-AU" sz="1200" b="1"/>
          </a:p>
          <a:p>
            <a:endParaRPr lang="en-AU" sz="1200"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Briefly introduce these statistics, and explain to the participants: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Violence against women is prevalent, and has a profound impact on women’s health and wellbeing, on families, communities and our society:</a:t>
            </a:r>
          </a:p>
          <a:p>
            <a:pPr marL="1085850" lvl="2" indent="-171450">
              <a:buFont typeface="Arial" panose="020B0604020202020204" pitchFamily="34" charset="0"/>
              <a:buChar char="•"/>
              <a:defRPr/>
            </a:pPr>
            <a:r>
              <a:rPr lang="en-AU"/>
              <a:t>Violence from a current or former partner is the third greatest health risk factor for women aged 25-44, with the first being childhood abuse and neglect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AIHW 2019</a:t>
            </a:r>
            <a:r>
              <a:rPr lang="en-AU">
                <a:effectLst/>
                <a:ea typeface="Calibri" panose="020F0502020204030204" pitchFamily="34" charset="0"/>
                <a:cs typeface="Times New Roman" panose="02020603050405020304" pitchFamily="18" charset="0"/>
              </a:rPr>
              <a:t>)</a:t>
            </a:r>
          </a:p>
          <a:p>
            <a:pPr marL="1085850" lvl="2" indent="-171450">
              <a:buFont typeface="Arial" panose="020B0604020202020204" pitchFamily="34" charset="0"/>
              <a:buChar char="•"/>
              <a:defRPr/>
            </a:pPr>
            <a:r>
              <a:rPr lang="en-US"/>
              <a:t>Domestic or family violence is a leading driver of homelessness for women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4"/>
              </a:rPr>
              <a:t>AIHW 2020</a:t>
            </a:r>
            <a:r>
              <a:rPr lang="en-AU">
                <a:effectLst/>
                <a:ea typeface="Calibri" panose="020F0502020204030204" pitchFamily="34" charset="0"/>
                <a:cs typeface="Times New Roman" panose="02020603050405020304" pitchFamily="18" charset="0"/>
              </a:rPr>
              <a:t>) </a:t>
            </a:r>
            <a:endParaRPr lang="en-US"/>
          </a:p>
          <a:p>
            <a:pPr marL="1085850" lvl="2" indent="-171450">
              <a:buFont typeface="Arial" panose="020B0604020202020204" pitchFamily="34" charset="0"/>
              <a:buChar char="•"/>
              <a:defRPr/>
            </a:pPr>
            <a:r>
              <a:rPr lang="en-AU"/>
              <a:t>In Australia, one woman is killed every nine days by a current or former partner; and every day, 12 women are hospitalised for assault injuries due to family and domestic violence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AIHW 2019</a:t>
            </a:r>
            <a:r>
              <a:rPr lang="en-AU">
                <a:effectLst/>
                <a:ea typeface="Calibri" panose="020F0502020204030204" pitchFamily="34" charset="0"/>
                <a:cs typeface="Times New Roman" panose="02020603050405020304" pitchFamily="18" charset="0"/>
              </a:rPr>
              <a:t>)</a:t>
            </a:r>
          </a:p>
          <a:p>
            <a:pPr marL="1085850" lvl="2" indent="-171450">
              <a:buFont typeface="Arial" panose="020B0604020202020204" pitchFamily="34" charset="0"/>
              <a:buChar char="•"/>
              <a:defRPr/>
            </a:pPr>
            <a:r>
              <a:rPr lang="en-US"/>
              <a:t>Violence against women is costing Australia up to $26 billion each year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5"/>
              </a:rPr>
              <a:t>KPMG 2016</a:t>
            </a:r>
            <a:r>
              <a:rPr lang="en-AU">
                <a:effectLst/>
                <a:ea typeface="Calibri" panose="020F0502020204030204" pitchFamily="34" charset="0"/>
                <a:cs typeface="Times New Roman" panose="02020603050405020304" pitchFamily="18"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Emerging evidence of LGBTIQ+ people’s experience of violence shows: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Same-sex couples (including men) experience partner violence at similar or higher rates as heterosexual couples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Experiences of sexual violence and abuse may be higher, particularly for transgender </a:t>
            </a:r>
            <a:r>
              <a:rPr lang="en-AU" b="0">
                <a:solidFill>
                  <a:schemeClr val="tx1"/>
                </a:solidFill>
              </a:rPr>
              <a:t>and gender </a:t>
            </a:r>
            <a:r>
              <a:rPr lang="en-AU">
                <a:effectLst/>
                <a:ea typeface="Calibri" panose="020F0502020204030204" pitchFamily="34" charset="0"/>
                <a:cs typeface="Times New Roman" panose="02020603050405020304" pitchFamily="18" charset="0"/>
              </a:rPr>
              <a:t>diverse people (</a:t>
            </a:r>
            <a:r>
              <a:rPr lang="en-AU" u="sng">
                <a:solidFill>
                  <a:srgbClr val="0563C1"/>
                </a:solidFill>
                <a:effectLst/>
                <a:ea typeface="Calibri" panose="020F0502020204030204" pitchFamily="34" charset="0"/>
                <a:cs typeface="Times New Roman" panose="02020603050405020304" pitchFamily="18" charset="0"/>
                <a:hlinkClick r:id="rId6"/>
              </a:rPr>
              <a:t>Rainbow Health Victoria 2020</a:t>
            </a:r>
            <a:r>
              <a:rPr lang="en-AU">
                <a:effectLst/>
                <a:ea typeface="Calibri" panose="020F0502020204030204" pitchFamily="34" charset="0"/>
                <a:cs typeface="Times New Roman" panose="02020603050405020304" pitchFamily="18" charset="0"/>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latin typeface="+mn-lt"/>
                <a:ea typeface="+mn-ea"/>
                <a:cs typeface="+mn-cs"/>
              </a:rPr>
              <a:t>Women</a:t>
            </a:r>
            <a:r>
              <a:rPr lang="en-AU">
                <a:effectLst/>
                <a:ea typeface="Calibri" panose="020F0502020204030204" pitchFamily="34" charset="0"/>
                <a:cs typeface="Times New Roman" panose="02020603050405020304" pitchFamily="18" charset="0"/>
              </a:rPr>
              <a:t> who identify as lesbian or bisexual experience far higher rates of sexual violence than heterosexual women (</a:t>
            </a:r>
            <a:r>
              <a:rPr lang="en-AU" u="sng">
                <a:solidFill>
                  <a:srgbClr val="0563C1"/>
                </a:solidFill>
                <a:effectLst/>
                <a:ea typeface="Calibri" panose="020F0502020204030204" pitchFamily="34" charset="0"/>
                <a:cs typeface="Times New Roman" panose="02020603050405020304" pitchFamily="18" charset="0"/>
                <a:hlinkClick r:id="rId7"/>
              </a:rPr>
              <a:t>de Visser et al. 2014</a:t>
            </a:r>
            <a:r>
              <a:rPr lang="en-AU">
                <a:effectLst/>
                <a:ea typeface="Calibri" panose="020F0502020204030204" pitchFamily="34" charset="0"/>
                <a:cs typeface="Times New Roman" panose="02020603050405020304" pitchFamily="18" charset="0"/>
              </a:rPr>
              <a: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effectLst/>
                <a:ea typeface="Calibri" panose="020F0502020204030204" pitchFamily="34" charset="0"/>
                <a:cs typeface="Times New Roman" panose="02020603050405020304" pitchFamily="18" charset="0"/>
              </a:rPr>
              <a:t>One in five LGBTIQ+ Australians has experienced physical forms of homophobic abuse (</a:t>
            </a:r>
            <a:r>
              <a:rPr lang="en-AU" u="sng">
                <a:solidFill>
                  <a:srgbClr val="0563C1"/>
                </a:solidFill>
                <a:effectLst/>
                <a:ea typeface="Calibri" panose="020F0502020204030204" pitchFamily="34" charset="0"/>
                <a:cs typeface="Times New Roman" panose="02020603050405020304" pitchFamily="18" charset="0"/>
                <a:hlinkClick r:id="rId8"/>
              </a:rPr>
              <a:t>AHRC 2014</a:t>
            </a:r>
            <a:r>
              <a:rPr lang="en-AU">
                <a:effectLst/>
                <a:ea typeface="Calibri" panose="020F0502020204030204" pitchFamily="34" charset="0"/>
                <a:cs typeface="Times New Roman" panose="02020603050405020304" pitchFamily="18" charset="0"/>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All forms of violence are unacceptable, whether it is perpetrated by men or women. Family, domestic and sexual violence is overwhelmingly perpetrated by men against women:</a:t>
            </a:r>
          </a:p>
          <a:p>
            <a:pPr marL="1085850" lvl="2" indent="-171450">
              <a:buFont typeface="Arial" panose="020B0604020202020204" pitchFamily="34" charset="0"/>
              <a:buChar char="•"/>
              <a:defRPr/>
            </a:pPr>
            <a:r>
              <a:rPr lang="en-AU"/>
              <a:t>One in five women and one in 20 men have experienced sexual violence since the age of 15 (</a:t>
            </a:r>
            <a:r>
              <a:rPr lang="en-AU" u="sng">
                <a:solidFill>
                  <a:srgbClr val="0563C1"/>
                </a:solidFill>
                <a:effectLst/>
                <a:ea typeface="Calibri" panose="020F0502020204030204" pitchFamily="34" charset="0"/>
                <a:cs typeface="Times New Roman" panose="02020603050405020304" pitchFamily="18" charset="0"/>
                <a:hlinkClick r:id="rId9"/>
              </a:rPr>
              <a:t>ABS 2017</a:t>
            </a:r>
            <a:r>
              <a:rPr lang="en-AU"/>
              <a:t>)</a:t>
            </a:r>
          </a:p>
          <a:p>
            <a:pPr marL="1085850" lvl="2" indent="-171450">
              <a:buFont typeface="Arial" panose="020B0604020202020204" pitchFamily="34" charset="0"/>
              <a:buChar char="•"/>
              <a:defRPr/>
            </a:pPr>
            <a:r>
              <a:rPr lang="en-AU"/>
              <a:t>Women are nearly three times more likely than men to have experienced violence from a former or current partner (</a:t>
            </a:r>
            <a:r>
              <a:rPr lang="en-AU" u="sng">
                <a:solidFill>
                  <a:srgbClr val="0563C1"/>
                </a:solidFill>
                <a:effectLst/>
                <a:ea typeface="Calibri" panose="020F0502020204030204" pitchFamily="34" charset="0"/>
                <a:cs typeface="Times New Roman" panose="02020603050405020304" pitchFamily="18" charset="0"/>
                <a:hlinkClick r:id="rId9"/>
              </a:rPr>
              <a:t>ABS 2017</a:t>
            </a:r>
            <a:r>
              <a:rPr lang="en-AU"/>
              <a:t>)</a:t>
            </a:r>
          </a:p>
          <a:p>
            <a:pPr marL="1085850" lvl="2" indent="-171450">
              <a:buFont typeface="Arial" panose="020B0604020202020204" pitchFamily="34" charset="0"/>
              <a:buChar char="•"/>
              <a:defRPr/>
            </a:pPr>
            <a:r>
              <a:rPr lang="en-AU"/>
              <a:t>Recent </a:t>
            </a:r>
            <a:r>
              <a:rPr lang="en-AU" sz="1200"/>
              <a:t>data from the </a:t>
            </a:r>
            <a:r>
              <a:rPr lang="en-AU"/>
              <a:t>Victorian Government shows that 75 per cent of victims of family violence are women (</a:t>
            </a:r>
            <a:r>
              <a:rPr lang="en-AU" u="sng">
                <a:solidFill>
                  <a:srgbClr val="0563C1"/>
                </a:solidFill>
                <a:effectLst/>
                <a:ea typeface="Calibri" panose="020F0502020204030204" pitchFamily="34" charset="0"/>
                <a:cs typeface="Times New Roman" panose="02020603050405020304" pitchFamily="18" charset="0"/>
                <a:hlinkClick r:id="rId10"/>
              </a:rPr>
              <a:t>Victorian Government 2018</a:t>
            </a:r>
            <a:r>
              <a:rPr lang="en-AU"/>
              <a:t>)</a:t>
            </a:r>
          </a:p>
          <a:p>
            <a:endParaRPr lang="en-AU" sz="1200" b="1"/>
          </a:p>
          <a:p>
            <a:pPr marL="171450" indent="-171450">
              <a:buFont typeface="Symbol"/>
              <a:buChar char="•"/>
              <a:defRPr/>
            </a:pPr>
            <a:r>
              <a:rPr lang="en-AU"/>
              <a:t>Additional statistics:</a:t>
            </a:r>
          </a:p>
          <a:p>
            <a:pPr marL="628650" lvl="1" indent="-171450">
              <a:buFont typeface="Courier New"/>
              <a:buChar char="○"/>
              <a:defRPr/>
            </a:pPr>
            <a:r>
              <a:rPr lang="en-AU"/>
              <a:t>Women are nearly three times more likely to have experienced violence from a former or current partner than men.</a:t>
            </a:r>
            <a:r>
              <a:rPr lang="en-AU" b="1"/>
              <a:t> </a:t>
            </a:r>
            <a:r>
              <a:rPr lang="en-AU"/>
              <a:t>(</a:t>
            </a:r>
            <a:r>
              <a:rPr lang="en-AU" u="sng">
                <a:hlinkClick r:id="rId11"/>
              </a:rPr>
              <a:t>Australian Bureau of Statistics</a:t>
            </a:r>
            <a:r>
              <a:rPr lang="en-AU" u="sng"/>
              <a:t>, 2017)</a:t>
            </a:r>
            <a:endParaRPr lang="en-AU"/>
          </a:p>
          <a:p>
            <a:pPr marL="628650" lvl="1" indent="-171450">
              <a:buFont typeface="Courier New"/>
              <a:buChar char="○"/>
              <a:defRPr/>
            </a:pPr>
            <a:r>
              <a:rPr lang="en-AU"/>
              <a:t>One in five Australian women has experienced sexual violence compared to one in 20 Australian men.</a:t>
            </a:r>
            <a:r>
              <a:rPr lang="en-AU" b="1"/>
              <a:t> </a:t>
            </a:r>
            <a:r>
              <a:rPr lang="en-AU"/>
              <a:t>(</a:t>
            </a:r>
            <a:r>
              <a:rPr lang="en-AU" u="sng">
                <a:hlinkClick r:id="rId11"/>
              </a:rPr>
              <a:t>Australian Bureau of Statistics</a:t>
            </a:r>
            <a:r>
              <a:rPr lang="en-AU" u="sng"/>
              <a:t>, 2017)</a:t>
            </a:r>
            <a:endParaRPr lang="en-AU"/>
          </a:p>
          <a:p>
            <a:pPr marL="628650" lvl="1" indent="-171450">
              <a:buFont typeface="Courier New"/>
              <a:buChar char="○"/>
              <a:defRPr/>
            </a:pPr>
            <a:r>
              <a:rPr lang="en-AU"/>
              <a:t>Many women who experience family/domestic violence are employed, 30% of workers in a national survey reported having experienced domestic violence during their lifetime. (</a:t>
            </a:r>
            <a:r>
              <a:rPr lang="en-AU" u="sng" err="1">
                <a:hlinkClick r:id="rId12"/>
              </a:rPr>
              <a:t>McFerran</a:t>
            </a:r>
            <a:r>
              <a:rPr lang="en-AU" u="sng"/>
              <a:t>, 2011)</a:t>
            </a:r>
            <a:endParaRPr lang="en-AU"/>
          </a:p>
          <a:p>
            <a:pPr marL="628650" lvl="1" indent="-171450">
              <a:buFont typeface="Courier New"/>
              <a:buChar char="○"/>
              <a:defRPr/>
            </a:pPr>
            <a:r>
              <a:rPr lang="en-AU"/>
              <a:t>In addition to violence experienced at home, women experience significant rates of violence in the workplace. A Victorian survey reported 64% of women have experienced bullying, harassment or violence in their workplace. (</a:t>
            </a:r>
            <a:r>
              <a:rPr lang="en-AU" u="sng">
                <a:hlinkClick r:id="rId13"/>
              </a:rPr>
              <a:t>Victorian Trades Hall Council</a:t>
            </a:r>
            <a:r>
              <a:rPr lang="en-AU" u="sng"/>
              <a:t> 2017)</a:t>
            </a:r>
            <a:endParaRPr lang="en-AU"/>
          </a:p>
          <a:p>
            <a:pPr marL="628650" lvl="1" indent="-171450">
              <a:buFont typeface="Courier New"/>
              <a:buChar char="○"/>
              <a:defRPr/>
            </a:pPr>
            <a:r>
              <a:rPr lang="en-AU"/>
              <a:t>One in five LGBTIQ+ Australians has experienced physical forms of homophobic abuse (</a:t>
            </a:r>
            <a:r>
              <a:rPr lang="en-AU" u="sng">
                <a:hlinkClick r:id="rId8"/>
              </a:rPr>
              <a:t>Australian Human Rights Commission</a:t>
            </a:r>
            <a:r>
              <a:rPr lang="en-AU"/>
              <a:t> 2014) </a:t>
            </a:r>
          </a:p>
          <a:p>
            <a:pPr marL="628650" lvl="1" indent="-171450">
              <a:buFont typeface="Courier New"/>
              <a:buChar char="○"/>
              <a:defRPr/>
            </a:pPr>
            <a:r>
              <a:rPr lang="en-AU"/>
              <a:t>Women who identify as lesbian or bisexual experience far higher rates of sexual violence than heterosexual women (</a:t>
            </a:r>
            <a:r>
              <a:rPr lang="en-AU" u="sng">
                <a:hlinkClick r:id="rId7"/>
              </a:rPr>
              <a:t>de Visser et al.</a:t>
            </a:r>
            <a:r>
              <a:rPr lang="en-AU"/>
              <a:t> 2014) </a:t>
            </a:r>
          </a:p>
          <a:p>
            <a:pPr marL="628650" lvl="1" indent="-171450">
              <a:buFont typeface="Courier New"/>
              <a:buChar char="○"/>
              <a:defRPr/>
            </a:pPr>
            <a:r>
              <a:rPr lang="en-AU"/>
              <a:t>Women and girls with disabilities are at least twice as likely to experience violence as those without disability (Women with Disabilities Victoria, 2013)</a:t>
            </a:r>
          </a:p>
          <a:p>
            <a:pPr marL="628650" lvl="1" indent="-171450">
              <a:buFont typeface="Courier New"/>
              <a:buChar char="○"/>
              <a:defRPr/>
            </a:pPr>
            <a:r>
              <a:rPr lang="en-AU"/>
              <a:t>One third of the 49 women who lost their lives to gender-based violence in Australia in 2017 were over the age of 60  (</a:t>
            </a:r>
            <a:r>
              <a:rPr lang="en-AU" u="sng">
                <a:hlinkClick r:id="rId14"/>
              </a:rPr>
              <a:t>Counting Dead Women Australia</a:t>
            </a:r>
            <a:r>
              <a:rPr lang="en-AU"/>
              <a:t> 2018)</a:t>
            </a:r>
          </a:p>
          <a:p>
            <a:pPr marL="628650" lvl="1" indent="-171450">
              <a:buFont typeface="Courier New"/>
              <a:buChar char="○"/>
              <a:defRPr/>
            </a:pPr>
            <a:r>
              <a:rPr lang="en-AU"/>
              <a:t>Aboriginal women are 35 times more likely to be hospitalised by family violence than other women. Two in five Aboriginal homicide victims (41 per cent) are killed by a current or previous partner, twice the rate of non-Indigenous victims (22 per cent) (</a:t>
            </a:r>
            <a:r>
              <a:rPr lang="en-AU" u="sng">
                <a:hlinkClick r:id="rId15"/>
              </a:rPr>
              <a:t>AIHW 2018)</a:t>
            </a:r>
            <a:r>
              <a:rPr lang="en-AU" u="sng"/>
              <a:t> </a:t>
            </a:r>
            <a:r>
              <a:rPr lang="en-AU"/>
              <a:t>Reporting frequently implies that violence against Aboriginal and Torres Strait Islander women is perpetrated only by Aboriginal and Torres Strait Islander men, when non-Indigenous men are also perpetrators, particularly in urban areas (</a:t>
            </a:r>
            <a:r>
              <a:rPr lang="en-AU" u="sng">
                <a:hlinkClick r:id="rId16"/>
              </a:rPr>
              <a:t>Our Watch</a:t>
            </a:r>
            <a:r>
              <a:rPr lang="en-AU" u="sng"/>
              <a:t>, 2018)</a:t>
            </a:r>
            <a:endParaRPr lang="en-AU"/>
          </a:p>
          <a:p>
            <a:endParaRPr lang="en-AU"/>
          </a:p>
        </p:txBody>
      </p:sp>
      <p:sp>
        <p:nvSpPr>
          <p:cNvPr id="4" name="Slide Number Placeholder 3"/>
          <p:cNvSpPr>
            <a:spLocks noGrp="1"/>
          </p:cNvSpPr>
          <p:nvPr>
            <p:ph type="sldNum" sz="quarter" idx="5"/>
          </p:nvPr>
        </p:nvSpPr>
        <p:spPr/>
        <p:txBody>
          <a:bodyPr/>
          <a:lstStyle/>
          <a:p>
            <a:fld id="{6EB36BBE-1FA6-A847-A27B-3E1E99136D75}" type="slidenum">
              <a:rPr lang="en-US" smtClean="0"/>
              <a:t>9</a:t>
            </a:fld>
            <a:endParaRPr lang="en-US"/>
          </a:p>
        </p:txBody>
      </p:sp>
    </p:spTree>
    <p:extLst>
      <p:ext uri="{BB962C8B-B14F-4D97-AF65-F5344CB8AC3E}">
        <p14:creationId xmlns:p14="http://schemas.microsoft.com/office/powerpoint/2010/main" val="211829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www.respectandequalityintafe.org.au/"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Our Watch: End violence against Women And Their Children">
            <a:extLst>
              <a:ext uri="{FF2B5EF4-FFF2-40B4-BE49-F238E27FC236}">
                <a16:creationId xmlns="" xmlns:a16="http://schemas.microsoft.com/office/drawing/2014/main" id="{12AE8DF0-6379-4285-9417-447245D38D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 xmlns:a16="http://schemas.microsoft.com/office/drawing/2014/main" id="{F86531DD-D5C1-4E86-B416-B5BF92A8AC6D}"/>
              </a:ext>
            </a:extLst>
          </p:cNvPr>
          <p:cNvCxnSpPr/>
          <p:nvPr userDrawn="1"/>
        </p:nvCxnSpPr>
        <p:spPr>
          <a:xfrm>
            <a:off x="804863" y="2076450"/>
            <a:ext cx="441325"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402716"/>
            <a:ext cx="5054600" cy="1470025"/>
          </a:xfrm>
        </p:spPr>
        <p:txBody>
          <a:bodyPr anchor="b">
            <a:normAutofit/>
          </a:bodyPr>
          <a:lstStyle>
            <a:lvl1pPr>
              <a:lnSpc>
                <a:spcPct val="80000"/>
              </a:lnSpc>
              <a:defRPr sz="4800">
                <a:solidFill>
                  <a:schemeClr val="tx2">
                    <a:lumMod val="90000"/>
                    <a:lumOff val="10000"/>
                  </a:schemeClr>
                </a:solidFill>
              </a:defRPr>
            </a:lvl1pPr>
          </a:lstStyle>
          <a:p>
            <a:r>
              <a:rPr lang="en-US"/>
              <a:t>Click to edit Master title style</a:t>
            </a:r>
          </a:p>
        </p:txBody>
      </p:sp>
      <p:sp>
        <p:nvSpPr>
          <p:cNvPr id="3" name="Subtitle 2"/>
          <p:cNvSpPr>
            <a:spLocks noGrp="1"/>
          </p:cNvSpPr>
          <p:nvPr>
            <p:ph type="subTitle" idx="1"/>
          </p:nvPr>
        </p:nvSpPr>
        <p:spPr>
          <a:xfrm>
            <a:off x="685800" y="2186518"/>
            <a:ext cx="6400800" cy="1752600"/>
          </a:xfrm>
          <a:prstGeom prst="rect">
            <a:avLst/>
          </a:prstGeom>
        </p:spPr>
        <p:txBody>
          <a:bodyPr>
            <a:normAutofit/>
          </a:bodyPr>
          <a:lstStyle>
            <a:lvl1pPr marL="0" indent="0" algn="l">
              <a:buNone/>
              <a:defRPr sz="1600">
                <a:solidFill>
                  <a:schemeClr val="tx2">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8"/>
          <p:cNvSpPr>
            <a:spLocks noGrp="1"/>
          </p:cNvSpPr>
          <p:nvPr>
            <p:ph type="pic" sz="quarter" idx="10" hasCustomPrompt="1"/>
          </p:nvPr>
        </p:nvSpPr>
        <p:spPr>
          <a:xfrm>
            <a:off x="4572000" y="5521325"/>
            <a:ext cx="1819275" cy="1357313"/>
          </a:xfrm>
          <a:prstGeom prst="rect">
            <a:avLst/>
          </a:prstGeom>
        </p:spPr>
        <p:txBody>
          <a:bodyPr/>
          <a:lstStyle>
            <a:lvl1pPr marL="127000" indent="0">
              <a:buNone/>
              <a:defRPr/>
            </a:lvl1pPr>
          </a:lstStyle>
          <a:p>
            <a:pPr lvl="0"/>
            <a:r>
              <a:rPr lang="en-GB" noProof="0"/>
              <a:t>Click icon to add TAFE logo</a:t>
            </a:r>
            <a:endParaRPr lang="en-US" noProof="0"/>
          </a:p>
        </p:txBody>
      </p:sp>
    </p:spTree>
    <p:extLst>
      <p:ext uri="{BB962C8B-B14F-4D97-AF65-F5344CB8AC3E}">
        <p14:creationId xmlns:p14="http://schemas.microsoft.com/office/powerpoint/2010/main" val="1867879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AFC1FAF-BFA7-48BA-90BE-8C5E9397EC49}"/>
              </a:ext>
              <a:ext uri="{C183D7F6-B498-43B3-948B-1728B52AA6E4}">
                <adec:decorative xmlns="" xmlns:adec="http://schemas.microsoft.com/office/drawing/2017/decorative" val="1"/>
              </a:ext>
            </a:extLst>
          </p:cNvPr>
          <p:cNvSpPr/>
          <p:nvPr userDrawn="1"/>
        </p:nvSpPr>
        <p:spPr>
          <a:xfrm>
            <a:off x="0" y="0"/>
            <a:ext cx="9144000" cy="7254875"/>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descr="Our Watch: End violence against Women And Their Children">
            <a:extLst>
              <a:ext uri="{FF2B5EF4-FFF2-40B4-BE49-F238E27FC236}">
                <a16:creationId xmlns="" xmlns:a16="http://schemas.microsoft.com/office/drawing/2014/main" id="{D39241BB-613A-4890-9179-8D6BCC86C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685800" y="2319482"/>
            <a:ext cx="3247352" cy="1952336"/>
          </a:xfrm>
          <a:prstGeom prst="rect">
            <a:avLst/>
          </a:prstGeo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Picture Placeholder 8"/>
          <p:cNvSpPr>
            <a:spLocks noGrp="1"/>
          </p:cNvSpPr>
          <p:nvPr>
            <p:ph type="pic" sz="quarter" idx="10" hasCustomPrompt="1"/>
          </p:nvPr>
        </p:nvSpPr>
        <p:spPr>
          <a:xfrm>
            <a:off x="4572000" y="5521325"/>
            <a:ext cx="1819275" cy="1357313"/>
          </a:xfrm>
          <a:prstGeom prst="rect">
            <a:avLst/>
          </a:prstGeom>
        </p:spPr>
        <p:txBody>
          <a:bodyPr/>
          <a:lstStyle>
            <a:lvl1pPr marL="126000" indent="0">
              <a:buNone/>
              <a:defRPr>
                <a:solidFill>
                  <a:schemeClr val="bg1"/>
                </a:solidFill>
              </a:defRPr>
            </a:lvl1pPr>
          </a:lstStyle>
          <a:p>
            <a:pPr lvl="0"/>
            <a:r>
              <a:rPr lang="en-US" noProof="0"/>
              <a:t>Click icon to add TAFE logo</a:t>
            </a:r>
          </a:p>
        </p:txBody>
      </p:sp>
    </p:spTree>
    <p:extLst>
      <p:ext uri="{BB962C8B-B14F-4D97-AF65-F5344CB8AC3E}">
        <p14:creationId xmlns:p14="http://schemas.microsoft.com/office/powerpoint/2010/main" val="101237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5" name="Picture 4" descr="Victoria State Government logo">
            <a:extLst>
              <a:ext uri="{FF2B5EF4-FFF2-40B4-BE49-F238E27FC236}">
                <a16:creationId xmlns="" xmlns:a16="http://schemas.microsoft.com/office/drawing/2014/main" id="{A147C332-9743-441B-BEC5-B254F4587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5933" y="4324350"/>
            <a:ext cx="11826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08686FA3-EF71-42A0-9705-5E5D824C3F57}"/>
              </a:ext>
            </a:extLst>
          </p:cNvPr>
          <p:cNvSpPr txBox="1"/>
          <p:nvPr userDrawn="1"/>
        </p:nvSpPr>
        <p:spPr>
          <a:xfrm>
            <a:off x="457200" y="273600"/>
            <a:ext cx="8229600" cy="523220"/>
          </a:xfrm>
          <a:prstGeom prst="rect">
            <a:avLst/>
          </a:prstGeom>
          <a:noFill/>
        </p:spPr>
        <p:txBody>
          <a:bodyPr wrap="square" rtlCol="0">
            <a:spAutoFit/>
          </a:bodyPr>
          <a:lstStyle/>
          <a:p>
            <a:r>
              <a:rPr lang="en-AU" sz="2800" b="1" kern="1200">
                <a:solidFill>
                  <a:srgbClr val="454745"/>
                </a:solidFill>
                <a:latin typeface="+mj-lt"/>
                <a:ea typeface="+mj-ea"/>
                <a:cs typeface="+mj-cs"/>
              </a:rPr>
              <a:t>Acknowledgements </a:t>
            </a:r>
          </a:p>
        </p:txBody>
      </p:sp>
      <p:sp>
        <p:nvSpPr>
          <p:cNvPr id="8" name="TextBox 7">
            <a:extLst>
              <a:ext uri="{FF2B5EF4-FFF2-40B4-BE49-F238E27FC236}">
                <a16:creationId xmlns="" xmlns:a16="http://schemas.microsoft.com/office/drawing/2014/main" id="{D1CDF047-46DC-4B65-A5F7-3B043F207541}"/>
              </a:ext>
            </a:extLst>
          </p:cNvPr>
          <p:cNvSpPr txBox="1"/>
          <p:nvPr userDrawn="1"/>
        </p:nvSpPr>
        <p:spPr>
          <a:xfrm>
            <a:off x="457200" y="1310400"/>
            <a:ext cx="8229600" cy="2462213"/>
          </a:xfrm>
          <a:prstGeom prst="rect">
            <a:avLst/>
          </a:prstGeom>
          <a:noFill/>
        </p:spPr>
        <p:txBody>
          <a:bodyPr wrap="square" rtlCol="0">
            <a:spAutoFit/>
          </a:bodyPr>
          <a:lstStyle/>
          <a:p>
            <a:pPr marL="126000" indent="0">
              <a:spcBef>
                <a:spcPts val="432"/>
              </a:spcBef>
              <a:buNone/>
            </a:pPr>
            <a:r>
              <a:rPr lang="en-US" sz="1800" kern="1200">
                <a:solidFill>
                  <a:srgbClr val="454745"/>
                </a:solidFill>
                <a:latin typeface="+mn-lt"/>
                <a:ea typeface="+mn-ea"/>
                <a:cs typeface="+mn-cs"/>
              </a:rPr>
              <a:t>The material in this presentation is based on the Respect and Equality in TAFE approach, developed by Our Watch and funded by, and undertaken in partnership with, the Victorian Government Department of Education and Training. </a:t>
            </a:r>
          </a:p>
          <a:p>
            <a:pPr marL="126000" indent="0">
              <a:spcBef>
                <a:spcPts val="432"/>
              </a:spcBef>
              <a:buNone/>
            </a:pPr>
            <a:r>
              <a:rPr lang="en-US" sz="1800" kern="1200">
                <a:solidFill>
                  <a:srgbClr val="454745"/>
                </a:solidFill>
                <a:latin typeface="+mn-lt"/>
                <a:ea typeface="+mn-ea"/>
                <a:cs typeface="+mn-cs"/>
              </a:rPr>
              <a:t>To find out more, visit </a:t>
            </a:r>
            <a:r>
              <a:rPr lang="en-US" sz="1800" kern="1200">
                <a:solidFill>
                  <a:srgbClr val="454745"/>
                </a:solidFill>
                <a:latin typeface="+mn-lt"/>
                <a:ea typeface="+mn-ea"/>
                <a:cs typeface="+mn-cs"/>
                <a:hlinkClick r:id="rId3"/>
              </a:rPr>
              <a:t>www.respectandequalityintafe.org.au</a:t>
            </a:r>
            <a:r>
              <a:rPr lang="en-US" sz="1800" kern="1200">
                <a:solidFill>
                  <a:srgbClr val="454745"/>
                </a:solidFill>
                <a:latin typeface="+mn-lt"/>
                <a:ea typeface="+mn-ea"/>
                <a:cs typeface="+mn-cs"/>
              </a:rPr>
              <a:t>. </a:t>
            </a:r>
          </a:p>
          <a:p>
            <a:pPr marL="126000" indent="0">
              <a:spcBef>
                <a:spcPts val="432"/>
              </a:spcBef>
              <a:buNone/>
            </a:pPr>
            <a:endParaRPr lang="en-US" altLang="en-US" sz="1800" kern="1200">
              <a:solidFill>
                <a:srgbClr val="454745"/>
              </a:solidFill>
              <a:latin typeface="+mn-lt"/>
              <a:ea typeface="+mn-ea"/>
              <a:cs typeface="+mn-cs"/>
            </a:endParaRPr>
          </a:p>
          <a:p>
            <a:pPr marL="126000" indent="0">
              <a:spcBef>
                <a:spcPts val="432"/>
              </a:spcBef>
              <a:buNone/>
            </a:pPr>
            <a:r>
              <a:rPr lang="en-AU" sz="1800" kern="1200">
                <a:solidFill>
                  <a:srgbClr val="454745"/>
                </a:solidFill>
                <a:latin typeface="+mn-lt"/>
                <a:ea typeface="+mn-ea"/>
                <a:cs typeface="+mn-cs"/>
              </a:rPr>
              <a:t>Our Watch acknowledges the Traditional Owners of the land across Australia on which we work and live. We pay our respects to Aboriginal and Torres Strait Islander peoples past and present.</a:t>
            </a:r>
          </a:p>
        </p:txBody>
      </p:sp>
      <p:sp>
        <p:nvSpPr>
          <p:cNvPr id="9" name="Text Placeholder 2">
            <a:extLst>
              <a:ext uri="{FF2B5EF4-FFF2-40B4-BE49-F238E27FC236}">
                <a16:creationId xmlns="" xmlns:a16="http://schemas.microsoft.com/office/drawing/2014/main" id="{CCE2BF6F-FCAF-4820-9558-407376F79F97}"/>
              </a:ext>
            </a:extLst>
          </p:cNvPr>
          <p:cNvSpPr txBox="1">
            <a:spLocks noChangeArrowheads="1"/>
          </p:cNvSpPr>
          <p:nvPr userDrawn="1"/>
        </p:nvSpPr>
        <p:spPr bwMode="auto">
          <a:xfrm>
            <a:off x="1974508" y="4324350"/>
            <a:ext cx="28368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454745"/>
              </a:buClr>
              <a:buFont typeface="Lucida Grande" pitchFamily="34" charset="0"/>
              <a:buNone/>
              <a:defRPr kern="1200">
                <a:solidFill>
                  <a:srgbClr val="454745"/>
                </a:solidFill>
                <a:latin typeface="+mn-lt"/>
                <a:ea typeface="+mn-ea"/>
                <a:cs typeface="+mn-cs"/>
              </a:defRPr>
            </a:lvl1pPr>
            <a:lvl2pPr marL="432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2pPr>
            <a:lvl3pPr marL="864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3pPr>
            <a:lvl4pPr marL="1296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4pPr>
            <a:lvl5pPr marL="1728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AU" sz="1200"/>
              <a:t>Our Watch acknowledges the support of the Victorian Government.  </a:t>
            </a:r>
            <a:endParaRPr lang="en-AU" altLang="en-US" sz="1200"/>
          </a:p>
        </p:txBody>
      </p:sp>
    </p:spTree>
    <p:extLst>
      <p:ext uri="{BB962C8B-B14F-4D97-AF65-F5344CB8AC3E}">
        <p14:creationId xmlns:p14="http://schemas.microsoft.com/office/powerpoint/2010/main" val="10767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4687" y="1346661"/>
            <a:ext cx="7772400" cy="653591"/>
          </a:xfrm>
        </p:spPr>
        <p:txBody>
          <a:bodyPr anchor="ctr"/>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674688" y="2147420"/>
            <a:ext cx="7772400" cy="1775778"/>
          </a:xfrm>
          <a:prstGeom prst="rect">
            <a:avLst/>
          </a:prstGeom>
        </p:spPr>
        <p:txBody>
          <a:bodyPr>
            <a:normAutofit/>
          </a:bodyPr>
          <a:lstStyle>
            <a:lvl1pPr marL="0" indent="0">
              <a:buNone/>
              <a:defRPr sz="2800" b="0">
                <a:solidFill>
                  <a:schemeClr val="tx2">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767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4688" y="1346661"/>
            <a:ext cx="7772400" cy="2576537"/>
          </a:xfrm>
          <a:prstGeom prst="rect">
            <a:avLst/>
          </a:prstGeom>
        </p:spPr>
        <p:txBody>
          <a:bodyPr>
            <a:normAutofit/>
          </a:bodyPr>
          <a:lstStyle>
            <a:lvl1pPr marL="0" indent="0">
              <a:buNone/>
              <a:defRPr sz="2800" b="0" i="1">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85800" y="4071601"/>
            <a:ext cx="7772400" cy="398800"/>
          </a:xfrm>
          <a:prstGeom prst="rect">
            <a:avLst/>
          </a:prstGeom>
        </p:spPr>
        <p:txBody>
          <a:bodyPr>
            <a:normAutofit/>
          </a:bodyPr>
          <a:lstStyle>
            <a:lvl1pPr marL="0" indent="0" algn="r">
              <a:buNone/>
              <a:defRPr sz="1800" b="0" i="0">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228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8229600" cy="4210049"/>
          </a:xfrm>
          <a:prstGeom prst="rect">
            <a:avLst/>
          </a:prstGeom>
        </p:spPr>
        <p:txBody>
          <a:bodyPr/>
          <a:lstStyle>
            <a:lvl1pPr marL="342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4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 xmlns:a16="http://schemas.microsoft.com/office/drawing/2014/main" id="{34EB8FF7-BDDE-4ADB-AF5B-039798093F00}"/>
              </a:ext>
            </a:extLst>
          </p:cNvPr>
          <p:cNvSpPr>
            <a:spLocks noGrp="1"/>
          </p:cNvSpPr>
          <p:nvPr>
            <p:ph idx="10"/>
          </p:nvPr>
        </p:nvSpPr>
        <p:spPr>
          <a:xfrm>
            <a:off x="4647600" y="1311275"/>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4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no margin 2 columns 2 row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429"/>
          </a:xfrm>
        </p:spPr>
        <p:txBody>
          <a:bodyPr/>
          <a:lstStyle/>
          <a:p>
            <a:r>
              <a:rPr lang="en-US"/>
              <a:t>Click to edit Master title style</a:t>
            </a:r>
          </a:p>
        </p:txBody>
      </p:sp>
      <p:sp>
        <p:nvSpPr>
          <p:cNvPr id="3" name="Content Placeholder 2"/>
          <p:cNvSpPr>
            <a:spLocks noGrp="1"/>
          </p:cNvSpPr>
          <p:nvPr>
            <p:ph sz="half" idx="1"/>
          </p:nvPr>
        </p:nvSpPr>
        <p:spPr>
          <a:xfrm>
            <a:off x="457200" y="13112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1277"/>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0"/>
          </p:nvPr>
        </p:nvSpPr>
        <p:spPr>
          <a:xfrm>
            <a:off x="457200" y="34820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1"/>
          </p:nvPr>
        </p:nvSpPr>
        <p:spPr>
          <a:xfrm>
            <a:off x="4648200" y="3481200"/>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05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ontent Slide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a:t>Click to edit Master title style</a:t>
            </a:r>
          </a:p>
        </p:txBody>
      </p:sp>
    </p:spTree>
    <p:extLst>
      <p:ext uri="{BB962C8B-B14F-4D97-AF65-F5344CB8AC3E}">
        <p14:creationId xmlns:p14="http://schemas.microsoft.com/office/powerpoint/2010/main" val="57561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Multiple Images">
    <p:spTree>
      <p:nvGrpSpPr>
        <p:cNvPr id="1" name=""/>
        <p:cNvGrpSpPr/>
        <p:nvPr/>
      </p:nvGrpSpPr>
      <p:grpSpPr>
        <a:xfrm>
          <a:off x="0" y="0"/>
          <a:ext cx="0" cy="0"/>
          <a:chOff x="0" y="0"/>
          <a:chExt cx="0" cy="0"/>
        </a:xfrm>
      </p:grpSpPr>
      <p:sp>
        <p:nvSpPr>
          <p:cNvPr id="14" name="Picture Placeholder 3"/>
          <p:cNvSpPr>
            <a:spLocks noGrp="1"/>
          </p:cNvSpPr>
          <p:nvPr>
            <p:ph type="pic" sz="quarter" idx="11"/>
          </p:nvPr>
        </p:nvSpPr>
        <p:spPr>
          <a:xfrm>
            <a:off x="4572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2" name="Title 1"/>
          <p:cNvSpPr>
            <a:spLocks noGrp="1"/>
          </p:cNvSpPr>
          <p:nvPr>
            <p:ph type="title"/>
          </p:nvPr>
        </p:nvSpPr>
        <p:spPr>
          <a:xfrm>
            <a:off x="457200" y="274638"/>
            <a:ext cx="8229600" cy="597429"/>
          </a:xfrm>
        </p:spPr>
        <p:txBody>
          <a:bodyPr/>
          <a:lstStyle/>
          <a:p>
            <a:r>
              <a:rPr lang="en-US"/>
              <a:t>Click to edit Master title style</a:t>
            </a:r>
          </a:p>
        </p:txBody>
      </p:sp>
      <p:sp>
        <p:nvSpPr>
          <p:cNvPr id="9" name="Picture Placeholder 3"/>
          <p:cNvSpPr>
            <a:spLocks noGrp="1"/>
          </p:cNvSpPr>
          <p:nvPr>
            <p:ph type="pic" sz="quarter" idx="10"/>
          </p:nvPr>
        </p:nvSpPr>
        <p:spPr>
          <a:xfrm>
            <a:off x="4572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5" name="Picture Placeholder 3"/>
          <p:cNvSpPr>
            <a:spLocks noGrp="1"/>
          </p:cNvSpPr>
          <p:nvPr>
            <p:ph type="pic" sz="quarter" idx="12"/>
          </p:nvPr>
        </p:nvSpPr>
        <p:spPr>
          <a:xfrm>
            <a:off x="32868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6" name="Picture Placeholder 3"/>
          <p:cNvSpPr>
            <a:spLocks noGrp="1"/>
          </p:cNvSpPr>
          <p:nvPr>
            <p:ph type="pic" sz="quarter" idx="13"/>
          </p:nvPr>
        </p:nvSpPr>
        <p:spPr>
          <a:xfrm>
            <a:off x="32868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7" name="Picture Placeholder 3"/>
          <p:cNvSpPr>
            <a:spLocks noGrp="1"/>
          </p:cNvSpPr>
          <p:nvPr>
            <p:ph type="pic" sz="quarter" idx="14"/>
          </p:nvPr>
        </p:nvSpPr>
        <p:spPr>
          <a:xfrm>
            <a:off x="61380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8" name="Picture Placeholder 3"/>
          <p:cNvSpPr>
            <a:spLocks noGrp="1"/>
          </p:cNvSpPr>
          <p:nvPr>
            <p:ph type="pic" sz="quarter" idx="15"/>
          </p:nvPr>
        </p:nvSpPr>
        <p:spPr>
          <a:xfrm>
            <a:off x="6138000" y="1310400"/>
            <a:ext cx="2548800" cy="1623600"/>
          </a:xfrm>
          <a:prstGeom prst="rect">
            <a:avLst/>
          </a:prstGeom>
          <a:noFill/>
        </p:spPr>
        <p:txBody>
          <a:bodyPr rtlCol="0">
            <a:normAutofit/>
          </a:bodyPr>
          <a:lstStyle/>
          <a:p>
            <a:pPr lvl="0"/>
            <a:r>
              <a:rPr lang="en-US" noProof="0"/>
              <a:t>Click icon to add picture</a:t>
            </a:r>
            <a:endParaRPr lang="en-AU" noProof="0"/>
          </a:p>
        </p:txBody>
      </p:sp>
    </p:spTree>
    <p:extLst>
      <p:ext uri="{BB962C8B-B14F-4D97-AF65-F5344CB8AC3E}">
        <p14:creationId xmlns:p14="http://schemas.microsoft.com/office/powerpoint/2010/main" val="3049389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descr="&quot;&quot;">
            <a:extLst>
              <a:ext uri="{FF2B5EF4-FFF2-40B4-BE49-F238E27FC236}">
                <a16:creationId xmlns="" xmlns:a16="http://schemas.microsoft.com/office/drawing/2014/main" id="{C1A37843-5772-4618-934D-687B7D31A013}"/>
              </a:ext>
            </a:extLst>
          </p:cNvPr>
          <p:cNvSpPr/>
          <p:nvPr userDrawn="1"/>
        </p:nvSpPr>
        <p:spPr>
          <a:xfrm rot="262006">
            <a:off x="-242888" y="6019800"/>
            <a:ext cx="9574213" cy="1217613"/>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6" name="Title Placeholder 1">
            <a:extLst>
              <a:ext uri="{FF2B5EF4-FFF2-40B4-BE49-F238E27FC236}">
                <a16:creationId xmlns="" xmlns:a16="http://schemas.microsoft.com/office/drawing/2014/main" id="{BA7EE06D-5F62-4ABF-98C0-9B6713886C9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 name="Text Placeholder 2">
            <a:extLst>
              <a:ext uri="{FF2B5EF4-FFF2-40B4-BE49-F238E27FC236}">
                <a16:creationId xmlns="" xmlns:a16="http://schemas.microsoft.com/office/drawing/2014/main" id="{397C7DC6-3873-42D5-80CA-413BA0D20815}"/>
              </a:ext>
            </a:extLst>
          </p:cNvPr>
          <p:cNvSpPr>
            <a:spLocks noGrp="1"/>
          </p:cNvSpPr>
          <p:nvPr>
            <p:ph type="body" idx="1"/>
          </p:nvPr>
        </p:nvSpPr>
        <p:spPr>
          <a:xfrm>
            <a:off x="457200" y="1600200"/>
            <a:ext cx="8229600" cy="3921125"/>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Respect and Equality in TAFE">
            <a:extLst>
              <a:ext uri="{FF2B5EF4-FFF2-40B4-BE49-F238E27FC236}">
                <a16:creationId xmlns="" xmlns:a16="http://schemas.microsoft.com/office/drawing/2014/main" id="{043AB2B5-43B6-4B63-BB27-CA7FA64FAF7E}"/>
              </a:ext>
            </a:extLst>
          </p:cNvPr>
          <p:cNvPicPr>
            <a:picLocks noChangeAspect="1"/>
          </p:cNvPicPr>
          <p:nvPr userDrawn="1"/>
        </p:nvPicPr>
        <p:blipFill>
          <a:blip r:embed="rId12">
            <a:biLevel thresh="25000"/>
          </a:blip>
          <a:stretch>
            <a:fillRect/>
          </a:stretch>
        </p:blipFill>
        <p:spPr>
          <a:xfrm>
            <a:off x="466725" y="5967664"/>
            <a:ext cx="1380241" cy="715792"/>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4" r:id="rId2"/>
    <p:sldLayoutId id="2147483690" r:id="rId3"/>
    <p:sldLayoutId id="2147483691" r:id="rId4"/>
    <p:sldLayoutId id="2147483684" r:id="rId5"/>
    <p:sldLayoutId id="2147483693" r:id="rId6"/>
    <p:sldLayoutId id="2147483686" r:id="rId7"/>
    <p:sldLayoutId id="2147483687" r:id="rId8"/>
    <p:sldLayoutId id="2147483688" r:id="rId9"/>
    <p:sldLayoutId id="2147483692" r:id="rId10"/>
  </p:sldLayoutIdLst>
  <p:txStyles>
    <p:titleStyle>
      <a:lvl1pPr algn="l" defTabSz="457200" rtl="0" eaLnBrk="1" fontAlgn="base" hangingPunct="1">
        <a:spcBef>
          <a:spcPct val="0"/>
        </a:spcBef>
        <a:spcAft>
          <a:spcPct val="0"/>
        </a:spcAft>
        <a:defRPr sz="2800" b="1" kern="1200">
          <a:solidFill>
            <a:srgbClr val="454745"/>
          </a:solidFill>
          <a:latin typeface="+mj-lt"/>
          <a:ea typeface="+mj-ea"/>
          <a:cs typeface="+mj-cs"/>
        </a:defRPr>
      </a:lvl1pPr>
      <a:lvl2pPr algn="l" defTabSz="457200" rtl="0" eaLnBrk="1" fontAlgn="base" hangingPunct="1">
        <a:spcBef>
          <a:spcPct val="0"/>
        </a:spcBef>
        <a:spcAft>
          <a:spcPct val="0"/>
        </a:spcAft>
        <a:defRPr sz="2800" b="1">
          <a:solidFill>
            <a:srgbClr val="454745"/>
          </a:solidFill>
          <a:latin typeface="Calibri" panose="020F0502020204030204" pitchFamily="34" charset="0"/>
        </a:defRPr>
      </a:lvl2pPr>
      <a:lvl3pPr algn="l" defTabSz="457200" rtl="0" eaLnBrk="1" fontAlgn="base" hangingPunct="1">
        <a:spcBef>
          <a:spcPct val="0"/>
        </a:spcBef>
        <a:spcAft>
          <a:spcPct val="0"/>
        </a:spcAft>
        <a:defRPr sz="2800" b="1">
          <a:solidFill>
            <a:srgbClr val="454745"/>
          </a:solidFill>
          <a:latin typeface="Calibri" panose="020F0502020204030204" pitchFamily="34" charset="0"/>
        </a:defRPr>
      </a:lvl3pPr>
      <a:lvl4pPr algn="l" defTabSz="457200" rtl="0" eaLnBrk="1" fontAlgn="base" hangingPunct="1">
        <a:spcBef>
          <a:spcPct val="0"/>
        </a:spcBef>
        <a:spcAft>
          <a:spcPct val="0"/>
        </a:spcAft>
        <a:defRPr sz="2800" b="1">
          <a:solidFill>
            <a:srgbClr val="454745"/>
          </a:solidFill>
          <a:latin typeface="Calibri" panose="020F0502020204030204" pitchFamily="34" charset="0"/>
        </a:defRPr>
      </a:lvl4pPr>
      <a:lvl5pPr algn="l" defTabSz="457200" rtl="0" eaLnBrk="1" fontAlgn="base" hangingPunct="1">
        <a:spcBef>
          <a:spcPct val="0"/>
        </a:spcBef>
        <a:spcAft>
          <a:spcPct val="0"/>
        </a:spcAft>
        <a:defRPr sz="2800" b="1">
          <a:solidFill>
            <a:srgbClr val="454745"/>
          </a:solidFill>
          <a:latin typeface="Calibri" panose="020F0502020204030204" pitchFamily="34" charset="0"/>
        </a:defRPr>
      </a:lvl5pPr>
      <a:lvl6pPr marL="457200" algn="l" defTabSz="457200" rtl="0" eaLnBrk="1" fontAlgn="base" hangingPunct="1">
        <a:spcBef>
          <a:spcPct val="0"/>
        </a:spcBef>
        <a:spcAft>
          <a:spcPct val="0"/>
        </a:spcAft>
        <a:defRPr sz="2800" b="1">
          <a:solidFill>
            <a:srgbClr val="454745"/>
          </a:solidFill>
          <a:latin typeface="Calibri" panose="020F0502020204030204" pitchFamily="34" charset="0"/>
        </a:defRPr>
      </a:lvl6pPr>
      <a:lvl7pPr marL="914400" algn="l" defTabSz="457200" rtl="0" eaLnBrk="1" fontAlgn="base" hangingPunct="1">
        <a:spcBef>
          <a:spcPct val="0"/>
        </a:spcBef>
        <a:spcAft>
          <a:spcPct val="0"/>
        </a:spcAft>
        <a:defRPr sz="2800" b="1">
          <a:solidFill>
            <a:srgbClr val="454745"/>
          </a:solidFill>
          <a:latin typeface="Calibri" panose="020F0502020204030204" pitchFamily="34" charset="0"/>
        </a:defRPr>
      </a:lvl7pPr>
      <a:lvl8pPr marL="1371600" algn="l" defTabSz="457200" rtl="0" eaLnBrk="1" fontAlgn="base" hangingPunct="1">
        <a:spcBef>
          <a:spcPct val="0"/>
        </a:spcBef>
        <a:spcAft>
          <a:spcPct val="0"/>
        </a:spcAft>
        <a:defRPr sz="2800" b="1">
          <a:solidFill>
            <a:srgbClr val="454745"/>
          </a:solidFill>
          <a:latin typeface="Calibri" panose="020F0502020204030204" pitchFamily="34" charset="0"/>
        </a:defRPr>
      </a:lvl8pPr>
      <a:lvl9pPr marL="1828800" algn="l" defTabSz="457200" rtl="0" eaLnBrk="1" fontAlgn="base" hangingPunct="1">
        <a:spcBef>
          <a:spcPct val="0"/>
        </a:spcBef>
        <a:spcAft>
          <a:spcPct val="0"/>
        </a:spcAft>
        <a:defRPr sz="2800" b="1">
          <a:solidFill>
            <a:srgbClr val="454745"/>
          </a:solidFill>
          <a:latin typeface="Calibri" panose="020F0502020204030204" pitchFamily="34" charset="0"/>
        </a:defRPr>
      </a:lvl9pPr>
    </p:titleStyle>
    <p:body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assets.ourwatch-campaigns.net/assets/OW-hubs/OURW0031_TAFES_FINAL_CAPTIONS-1.mp4?mtime=20210630125003&amp;focal=non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s://d1qgqtw6qm2plm.cloudfront.net/video-collection/change-the-story-in-your-tafe/" TargetMode="External"/><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sv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sv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F7EBC9A-8106-473A-BB56-F1A1B12D1B13}"/>
              </a:ext>
            </a:extLst>
          </p:cNvPr>
          <p:cNvSpPr>
            <a:spLocks noGrp="1"/>
          </p:cNvSpPr>
          <p:nvPr>
            <p:ph type="ctrTitle"/>
          </p:nvPr>
        </p:nvSpPr>
        <p:spPr/>
        <p:txBody>
          <a:bodyPr/>
          <a:lstStyle/>
          <a:p>
            <a:r>
              <a:rPr lang="en-US" sz="4800">
                <a:solidFill>
                  <a:srgbClr val="454745"/>
                </a:solidFill>
              </a:rPr>
              <a:t>Respect and Equality in TAFE</a:t>
            </a:r>
            <a:endParaRPr lang="en-AU">
              <a:solidFill>
                <a:srgbClr val="454745"/>
              </a:solidFill>
            </a:endParaRPr>
          </a:p>
        </p:txBody>
      </p:sp>
      <p:sp>
        <p:nvSpPr>
          <p:cNvPr id="6" name="Subtitle 5">
            <a:extLst>
              <a:ext uri="{FF2B5EF4-FFF2-40B4-BE49-F238E27FC236}">
                <a16:creationId xmlns="" xmlns:a16="http://schemas.microsoft.com/office/drawing/2014/main" id="{4C65BE82-654C-4381-8A87-62935811FBA0}"/>
              </a:ext>
            </a:extLst>
          </p:cNvPr>
          <p:cNvSpPr>
            <a:spLocks noGrp="1"/>
          </p:cNvSpPr>
          <p:nvPr>
            <p:ph type="subTitle" idx="1"/>
          </p:nvPr>
        </p:nvSpPr>
        <p:spPr/>
        <p:txBody>
          <a:bodyPr/>
          <a:lstStyle/>
          <a:p>
            <a:r>
              <a:rPr lang="en-US" sz="3600" i="0">
                <a:solidFill>
                  <a:srgbClr val="454745"/>
                </a:solidFill>
                <a:effectLst/>
                <a:latin typeface="Calibri" panose="020F0502020204030204" pitchFamily="34" charset="0"/>
              </a:rPr>
              <a:t>Building a TAFE environment that promotes gender equality and respect </a:t>
            </a:r>
            <a:endParaRPr lang="en-AU" sz="3600">
              <a:solidFill>
                <a:srgbClr val="454745"/>
              </a:solidFill>
            </a:endParaRPr>
          </a:p>
          <a:p>
            <a:endParaRPr lang="en-AU"/>
          </a:p>
        </p:txBody>
      </p:sp>
      <p:sp>
        <p:nvSpPr>
          <p:cNvPr id="2" name="Picture Placeholder 1">
            <a:extLst>
              <a:ext uri="{FF2B5EF4-FFF2-40B4-BE49-F238E27FC236}">
                <a16:creationId xmlns="" xmlns:a16="http://schemas.microsoft.com/office/drawing/2014/main" id="{7AFFE9CE-8A0C-40D7-80B6-BB72CF7FD8F5}"/>
              </a:ext>
            </a:extLst>
          </p:cNvPr>
          <p:cNvSpPr>
            <a:spLocks noGrp="1"/>
          </p:cNvSpPr>
          <p:nvPr>
            <p:ph type="pic" sz="quarter" idx="10"/>
          </p:nvPr>
        </p:nvSpPr>
        <p:spPr/>
      </p:sp>
    </p:spTree>
    <p:extLst>
      <p:ext uri="{BB962C8B-B14F-4D97-AF65-F5344CB8AC3E}">
        <p14:creationId xmlns:p14="http://schemas.microsoft.com/office/powerpoint/2010/main" val="87146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5B28FB-B629-2B4F-B5CD-337EEDCF6953}"/>
              </a:ext>
            </a:extLst>
          </p:cNvPr>
          <p:cNvSpPr>
            <a:spLocks noGrp="1"/>
          </p:cNvSpPr>
          <p:nvPr>
            <p:ph type="title"/>
          </p:nvPr>
        </p:nvSpPr>
        <p:spPr/>
        <p:txBody>
          <a:bodyPr/>
          <a:lstStyle/>
          <a:p>
            <a:r>
              <a:rPr lang="en-US" b="1"/>
              <a:t>Gender and experiences of violence</a:t>
            </a:r>
          </a:p>
        </p:txBody>
      </p:sp>
      <p:sp>
        <p:nvSpPr>
          <p:cNvPr id="3" name="Content Placeholder 2">
            <a:extLst>
              <a:ext uri="{FF2B5EF4-FFF2-40B4-BE49-F238E27FC236}">
                <a16:creationId xmlns="" xmlns:a16="http://schemas.microsoft.com/office/drawing/2014/main" id="{8AF502AA-FC14-4273-A7F0-D4EAE065DCE9}"/>
              </a:ext>
            </a:extLst>
          </p:cNvPr>
          <p:cNvSpPr>
            <a:spLocks noGrp="1"/>
          </p:cNvSpPr>
          <p:nvPr>
            <p:ph idx="1"/>
          </p:nvPr>
        </p:nvSpPr>
        <p:spPr>
          <a:xfrm>
            <a:off x="457200" y="1092200"/>
            <a:ext cx="8229600" cy="4210049"/>
          </a:xfrm>
        </p:spPr>
        <p:txBody>
          <a:bodyPr/>
          <a:lstStyle/>
          <a:p>
            <a:pPr marL="126000" indent="0">
              <a:buNone/>
            </a:pPr>
            <a:r>
              <a:rPr lang="en-US" sz="2000" b="1"/>
              <a:t>Men are more likely to experience violence:</a:t>
            </a:r>
          </a:p>
          <a:p>
            <a:pPr>
              <a:buFont typeface="Arial" panose="020B0604020202020204" pitchFamily="34" charset="0"/>
              <a:buChar char="•"/>
            </a:pPr>
            <a:r>
              <a:rPr lang="en-US" sz="2000"/>
              <a:t>From another male</a:t>
            </a:r>
          </a:p>
          <a:p>
            <a:pPr>
              <a:buFont typeface="Arial" panose="020B0604020202020204" pitchFamily="34" charset="0"/>
              <a:buChar char="•"/>
            </a:pPr>
            <a:r>
              <a:rPr lang="en-US" sz="2000"/>
              <a:t>At the hands of a stranger</a:t>
            </a:r>
          </a:p>
          <a:p>
            <a:pPr>
              <a:buFont typeface="Arial" panose="020B0604020202020204" pitchFamily="34" charset="0"/>
              <a:buChar char="•"/>
            </a:pPr>
            <a:r>
              <a:rPr lang="en-US" sz="2000"/>
              <a:t>In a public place</a:t>
            </a:r>
          </a:p>
          <a:p>
            <a:endParaRPr lang="en-US" sz="2000"/>
          </a:p>
          <a:p>
            <a:pPr marL="126000" indent="0">
              <a:buNone/>
            </a:pPr>
            <a:r>
              <a:rPr lang="en-US" sz="2000" b="1"/>
              <a:t>Women are more likely to experience violence:</a:t>
            </a:r>
          </a:p>
          <a:p>
            <a:pPr>
              <a:buFont typeface="Arial" panose="020B0604020202020204" pitchFamily="34" charset="0"/>
              <a:buChar char="•"/>
            </a:pPr>
            <a:r>
              <a:rPr lang="en-US" sz="2000"/>
              <a:t>From a male</a:t>
            </a:r>
          </a:p>
          <a:p>
            <a:pPr>
              <a:buFont typeface="Arial" panose="020B0604020202020204" pitchFamily="34" charset="0"/>
              <a:buChar char="•"/>
            </a:pPr>
            <a:r>
              <a:rPr lang="en-US" sz="2000"/>
              <a:t>At the hands of a current/former partner</a:t>
            </a:r>
          </a:p>
          <a:p>
            <a:pPr>
              <a:buFont typeface="Arial" panose="020B0604020202020204" pitchFamily="34" charset="0"/>
              <a:buChar char="•"/>
            </a:pPr>
            <a:r>
              <a:rPr lang="en-US" sz="2000"/>
              <a:t>In a private place</a:t>
            </a:r>
          </a:p>
          <a:p>
            <a:pPr>
              <a:buFont typeface="Arial" panose="020B0604020202020204" pitchFamily="34" charset="0"/>
              <a:buChar char="•"/>
            </a:pPr>
            <a:r>
              <a:rPr lang="en-US" sz="2000"/>
              <a:t>With a higher risk of serious injury and homicide</a:t>
            </a:r>
          </a:p>
          <a:p>
            <a:pPr>
              <a:buFont typeface="Arial" panose="020B0604020202020204" pitchFamily="34" charset="0"/>
              <a:buChar char="•"/>
            </a:pPr>
            <a:r>
              <a:rPr lang="en-US" sz="2000"/>
              <a:t>That results in fear or anxiety</a:t>
            </a:r>
          </a:p>
          <a:p>
            <a:endParaRPr lang="en-AU"/>
          </a:p>
        </p:txBody>
      </p:sp>
    </p:spTree>
    <p:extLst>
      <p:ext uri="{BB962C8B-B14F-4D97-AF65-F5344CB8AC3E}">
        <p14:creationId xmlns:p14="http://schemas.microsoft.com/office/powerpoint/2010/main" val="85850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77AA3-5691-E64D-845A-20F6BBB6467D}"/>
              </a:ext>
            </a:extLst>
          </p:cNvPr>
          <p:cNvSpPr>
            <a:spLocks noGrp="1"/>
          </p:cNvSpPr>
          <p:nvPr>
            <p:ph type="title"/>
          </p:nvPr>
        </p:nvSpPr>
        <p:spPr/>
        <p:txBody>
          <a:bodyPr>
            <a:noAutofit/>
          </a:bodyPr>
          <a:lstStyle/>
          <a:p>
            <a:r>
              <a:rPr lang="en-US"/>
              <a:t>Different experiences of violence</a:t>
            </a:r>
          </a:p>
        </p:txBody>
      </p:sp>
      <p:sp>
        <p:nvSpPr>
          <p:cNvPr id="3" name="Content Placeholder 2">
            <a:extLst>
              <a:ext uri="{FF2B5EF4-FFF2-40B4-BE49-F238E27FC236}">
                <a16:creationId xmlns="" xmlns:a16="http://schemas.microsoft.com/office/drawing/2014/main" id="{3E996376-7717-C54F-864D-52ECCE6AED6F}"/>
              </a:ext>
            </a:extLst>
          </p:cNvPr>
          <p:cNvSpPr>
            <a:spLocks noGrp="1"/>
          </p:cNvSpPr>
          <p:nvPr>
            <p:ph idx="1"/>
          </p:nvPr>
        </p:nvSpPr>
        <p:spPr/>
        <p:txBody>
          <a:bodyPr>
            <a:normAutofit fontScale="85000" lnSpcReduction="10000"/>
          </a:bodyPr>
          <a:lstStyle/>
          <a:p>
            <a:pPr>
              <a:buFont typeface="Arial" panose="020B0604020202020204" pitchFamily="34" charset="0"/>
              <a:buChar char="•"/>
            </a:pPr>
            <a:r>
              <a:rPr lang="en-US" sz="2400"/>
              <a:t>Aboriginal women are 32 times more likely to be </a:t>
            </a:r>
            <a:r>
              <a:rPr lang="en-AU" sz="2400"/>
              <a:t>hospitalised</a:t>
            </a:r>
            <a:r>
              <a:rPr lang="en-US" sz="2400"/>
              <a:t> as a result of family violence than other women (AIHW 2018).</a:t>
            </a:r>
          </a:p>
          <a:p>
            <a:pPr>
              <a:buFont typeface="Arial" panose="020B0604020202020204" pitchFamily="34" charset="0"/>
              <a:buChar char="•"/>
            </a:pPr>
            <a:endParaRPr lang="en-US" sz="2400"/>
          </a:p>
          <a:p>
            <a:pPr>
              <a:buFont typeface="Arial" panose="020B0604020202020204" pitchFamily="34" charset="0"/>
              <a:buChar char="•"/>
            </a:pPr>
            <a:r>
              <a:rPr lang="en-US" sz="2400"/>
              <a:t>Women and girls with disabilities are at least twice as likely to experience violence as those without disability (</a:t>
            </a:r>
            <a:r>
              <a:rPr lang="en-US" sz="2400" err="1"/>
              <a:t>Woodlock</a:t>
            </a:r>
            <a:r>
              <a:rPr lang="en-US" sz="2400"/>
              <a:t> et al. 2014).</a:t>
            </a:r>
          </a:p>
          <a:p>
            <a:pPr>
              <a:buFont typeface="Arial" panose="020B0604020202020204" pitchFamily="34" charset="0"/>
              <a:buChar char="•"/>
            </a:pPr>
            <a:endParaRPr lang="en-US" sz="2400"/>
          </a:p>
          <a:p>
            <a:pPr>
              <a:buFont typeface="Arial" panose="020B0604020202020204" pitchFamily="34" charset="0"/>
              <a:buChar char="•"/>
            </a:pPr>
            <a:r>
              <a:rPr lang="en-US" sz="2400"/>
              <a:t>Some migrant and refugee women may experience controlling behaviours by their partner or extended family using immigration or visa status (El-</a:t>
            </a:r>
            <a:r>
              <a:rPr lang="en-US" sz="2400" err="1"/>
              <a:t>Murr</a:t>
            </a:r>
            <a:r>
              <a:rPr lang="en-US" sz="2400"/>
              <a:t> 2018).</a:t>
            </a:r>
          </a:p>
          <a:p>
            <a:pPr>
              <a:buFont typeface="Arial" panose="020B0604020202020204" pitchFamily="34" charset="0"/>
              <a:buChar char="•"/>
            </a:pPr>
            <a:endParaRPr lang="en-US" sz="2400"/>
          </a:p>
          <a:p>
            <a:pPr>
              <a:buFont typeface="Arial" panose="020B0604020202020204" pitchFamily="34" charset="0"/>
              <a:buChar char="•"/>
            </a:pPr>
            <a:r>
              <a:rPr lang="en-US" sz="2400"/>
              <a:t>Family violence perpetrated against LGBTIQ+ people occurs at similar rates to family violence perpetrated against non-intersex, heterosexual, cis-gendered women (Our Watch 2017).</a:t>
            </a:r>
          </a:p>
          <a:p>
            <a:pPr indent="-342900">
              <a:buFont typeface="Arial" charset="0"/>
              <a:buChar char="•"/>
            </a:pPr>
            <a:endParaRPr lang="en-US" sz="900">
              <a:solidFill>
                <a:schemeClr val="tx1"/>
              </a:solidFill>
              <a:ea typeface="+mn-lt"/>
              <a:cs typeface="+mn-lt"/>
            </a:endParaRPr>
          </a:p>
          <a:p>
            <a:pPr indent="-323850"/>
            <a:endParaRPr lang="en-US">
              <a:solidFill>
                <a:schemeClr val="tx1"/>
              </a:solidFill>
              <a:cs typeface="Calibri"/>
            </a:endParaRPr>
          </a:p>
        </p:txBody>
      </p:sp>
    </p:spTree>
    <p:extLst>
      <p:ext uri="{BB962C8B-B14F-4D97-AF65-F5344CB8AC3E}">
        <p14:creationId xmlns:p14="http://schemas.microsoft.com/office/powerpoint/2010/main" val="315159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3A9326-88B6-4692-8D7A-6578D7AE46AD}"/>
              </a:ext>
            </a:extLst>
          </p:cNvPr>
          <p:cNvSpPr>
            <a:spLocks noGrp="1"/>
          </p:cNvSpPr>
          <p:nvPr>
            <p:ph type="title"/>
          </p:nvPr>
        </p:nvSpPr>
        <p:spPr/>
        <p:txBody>
          <a:bodyPr/>
          <a:lstStyle/>
          <a:p>
            <a:r>
              <a:rPr lang="en-US"/>
              <a:t>Change the story in TAFE</a:t>
            </a:r>
            <a:endParaRPr lang="en-AU"/>
          </a:p>
        </p:txBody>
      </p:sp>
      <p:sp>
        <p:nvSpPr>
          <p:cNvPr id="4" name="Content Placeholder 2">
            <a:extLst>
              <a:ext uri="{FF2B5EF4-FFF2-40B4-BE49-F238E27FC236}">
                <a16:creationId xmlns="" xmlns:a16="http://schemas.microsoft.com/office/drawing/2014/main" id="{44E83DCA-7F9F-4961-A06D-4EC179AAB18C}"/>
              </a:ext>
            </a:extLst>
          </p:cNvPr>
          <p:cNvSpPr txBox="1">
            <a:spLocks/>
          </p:cNvSpPr>
          <p:nvPr/>
        </p:nvSpPr>
        <p:spPr>
          <a:xfrm>
            <a:off x="457200" y="977774"/>
            <a:ext cx="8229600" cy="5160476"/>
          </a:xfrm>
          <a:prstGeom prst="rect">
            <a:avLst/>
          </a:prstGeom>
        </p:spPr>
        <p:txBody>
          <a:bodyPr>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solidFill>
                  <a:schemeClr val="tx1"/>
                </a:solidFill>
                <a:highlight>
                  <a:srgbClr val="FFFF00"/>
                </a:highlight>
                <a:ea typeface="+mn-lt"/>
                <a:cs typeface="+mn-lt"/>
              </a:rPr>
              <a:t>Before presenting please embed the Respect and Equality in TAFE video by following these instructions. </a:t>
            </a:r>
          </a:p>
          <a:p>
            <a:pPr marL="0" indent="0">
              <a:buNone/>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Download the Respect and Equality in TAFE video and save it to your computer- the video is available here: </a:t>
            </a:r>
            <a:r>
              <a:rPr lang="en-AU" sz="2000" dirty="0">
                <a:solidFill>
                  <a:schemeClr val="tx1"/>
                </a:solidFill>
                <a:highlight>
                  <a:srgbClr val="FFFF00"/>
                </a:highlight>
                <a:ea typeface="+mn-lt"/>
                <a:cs typeface="+mn-lt"/>
                <a:hlinkClick r:id="rId3"/>
              </a:rPr>
              <a:t>https://assets.ourwatch-campaigns.net/assets/OW-hubs/OURW0031_TAFES_FINAL_CAPTIONS-1.mp4?mtime=20210630125003&amp;focal=none</a:t>
            </a:r>
            <a:endParaRPr lang="en-AU" sz="2000" dirty="0">
              <a:solidFill>
                <a:schemeClr val="tx1"/>
              </a:solidFill>
              <a:highlight>
                <a:srgbClr val="FFFF00"/>
              </a:highlight>
              <a:ea typeface="+mn-lt"/>
              <a:cs typeface="+mn-lt"/>
            </a:endParaRPr>
          </a:p>
          <a:p>
            <a:pPr marL="228600" indent="-228600">
              <a:buAutoNum type="arabicPeriod"/>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In PowerPoint go to- Insert &gt; Media &gt; Video &gt; From this device. </a:t>
            </a:r>
          </a:p>
          <a:p>
            <a:pPr marL="228600" indent="-228600">
              <a:buAutoNum type="arabicPeriod"/>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Select the video file from where you saved it on your computer</a:t>
            </a:r>
          </a:p>
          <a:p>
            <a:pPr marL="228600" indent="-228600">
              <a:buAutoNum type="arabicPeriod"/>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Check that it plays and you are ready to present </a:t>
            </a:r>
            <a:r>
              <a:rPr lang="en-AU" sz="2000" dirty="0">
                <a:solidFill>
                  <a:schemeClr val="tx1"/>
                </a:solidFill>
                <a:highlight>
                  <a:srgbClr val="FFFF00"/>
                </a:highlight>
                <a:ea typeface="+mn-lt"/>
                <a:cs typeface="+mn-lt"/>
                <a:sym typeface="Wingdings" panose="05000000000000000000" pitchFamily="2" charset="2"/>
              </a:rPr>
              <a:t></a:t>
            </a:r>
            <a:endParaRPr lang="en-AU" sz="2000" dirty="0">
              <a:solidFill>
                <a:schemeClr val="tx1"/>
              </a:solidFill>
              <a:highlight>
                <a:srgbClr val="FFFF00"/>
              </a:highlight>
              <a:ea typeface="+mn-lt"/>
              <a:cs typeface="+mn-lt"/>
            </a:endParaRPr>
          </a:p>
          <a:p>
            <a:pPr indent="-323850"/>
            <a:endParaRPr lang="en-AU" dirty="0">
              <a:solidFill>
                <a:schemeClr val="tx1"/>
              </a:solidFill>
              <a:cs typeface="Calibri"/>
            </a:endParaRPr>
          </a:p>
        </p:txBody>
      </p:sp>
    </p:spTree>
    <p:extLst>
      <p:ext uri="{BB962C8B-B14F-4D97-AF65-F5344CB8AC3E}">
        <p14:creationId xmlns:p14="http://schemas.microsoft.com/office/powerpoint/2010/main" val="241340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E747E4-6E37-4840-840A-0E648C4757E6}"/>
              </a:ext>
            </a:extLst>
          </p:cNvPr>
          <p:cNvSpPr>
            <a:spLocks noGrp="1"/>
          </p:cNvSpPr>
          <p:nvPr>
            <p:ph type="title"/>
          </p:nvPr>
        </p:nvSpPr>
        <p:spPr/>
        <p:txBody>
          <a:bodyPr/>
          <a:lstStyle/>
          <a:p>
            <a:r>
              <a:rPr lang="en-US"/>
              <a:t>Stopping violence at its source</a:t>
            </a:r>
            <a:endParaRPr lang="en-AU"/>
          </a:p>
        </p:txBody>
      </p:sp>
      <p:pic>
        <p:nvPicPr>
          <p:cNvPr id="8" name="Content Placeholder 7" descr="a pyramid on the left with primary at the bottom. secondary in the middle and tertiary at the top. next to each word in the pyramid is a definition of each. Primary prevention whole-of-population initiatives that address the primary (first or underlying drivers of violence. Secondary prevention or early prevention aims to change the trajectory for individuals at higher-than-average risk of perpetrating or experiencing violence. Tertiary prevention or response supports survivors and holds perpetrators to account and aims to prevent the recurrence of violence.">
            <a:extLst>
              <a:ext uri="{FF2B5EF4-FFF2-40B4-BE49-F238E27FC236}">
                <a16:creationId xmlns="" xmlns:a16="http://schemas.microsoft.com/office/drawing/2014/main" id="{0D233025-FB24-40E7-94CD-049332E70C4E}"/>
              </a:ext>
            </a:extLst>
          </p:cNvPr>
          <p:cNvPicPr>
            <a:picLocks noGrp="1"/>
          </p:cNvPicPr>
          <p:nvPr>
            <p:ph idx="1"/>
          </p:nvPr>
        </p:nvPicPr>
        <p:blipFill rotWithShape="1">
          <a:blip r:embed="rId3"/>
          <a:srcRect b="4731"/>
          <a:stretch/>
        </p:blipFill>
        <p:spPr>
          <a:xfrm>
            <a:off x="1047964" y="1092200"/>
            <a:ext cx="7279001" cy="4055849"/>
          </a:xfrm>
        </p:spPr>
      </p:pic>
    </p:spTree>
    <p:extLst>
      <p:ext uri="{BB962C8B-B14F-4D97-AF65-F5344CB8AC3E}">
        <p14:creationId xmlns:p14="http://schemas.microsoft.com/office/powerpoint/2010/main" val="201069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77584B-8543-4812-98F1-A6E42FAA9831}"/>
              </a:ext>
            </a:extLst>
          </p:cNvPr>
          <p:cNvSpPr>
            <a:spLocks noGrp="1"/>
          </p:cNvSpPr>
          <p:nvPr>
            <p:ph type="title"/>
          </p:nvPr>
        </p:nvSpPr>
        <p:spPr/>
        <p:txBody>
          <a:bodyPr/>
          <a:lstStyle/>
          <a:p>
            <a:r>
              <a:rPr lang="en-US"/>
              <a:t>A national framework</a:t>
            </a:r>
            <a:endParaRPr lang="en-AU"/>
          </a:p>
        </p:txBody>
      </p:sp>
      <p:pic>
        <p:nvPicPr>
          <p:cNvPr id="3" name="Content Placeholder 4" descr="images of the front covers of the three key resources. Change the Story a shared framework for the primary prevention of violence against women and their children in Australia. Changing the Picture a national resources to support the prevention of violence against Aboriginal and Torres Strait Islander women and their children. Counting on change a guide to prevention monitoring.">
            <a:extLst>
              <a:ext uri="{FF2B5EF4-FFF2-40B4-BE49-F238E27FC236}">
                <a16:creationId xmlns="" xmlns:a16="http://schemas.microsoft.com/office/drawing/2014/main" id="{565DA8A0-4442-43E5-BC19-4C97F1201A40}"/>
              </a:ext>
            </a:extLst>
          </p:cNvPr>
          <p:cNvPicPr>
            <a:picLocks noChangeAspect="1"/>
          </p:cNvPicPr>
          <p:nvPr/>
        </p:nvPicPr>
        <p:blipFill>
          <a:blip r:embed="rId3"/>
          <a:stretch>
            <a:fillRect/>
          </a:stretch>
        </p:blipFill>
        <p:spPr>
          <a:xfrm>
            <a:off x="457200" y="1526300"/>
            <a:ext cx="2591837" cy="3780000"/>
          </a:xfrm>
          <a:prstGeom prst="rect">
            <a:avLst/>
          </a:prstGeom>
        </p:spPr>
      </p:pic>
      <p:pic>
        <p:nvPicPr>
          <p:cNvPr id="4" name="Picture 4" descr="Cover of Changing the story with white text on teal cover and a cropped part of an Aboriginal artwork.">
            <a:extLst>
              <a:ext uri="{FF2B5EF4-FFF2-40B4-BE49-F238E27FC236}">
                <a16:creationId xmlns="" xmlns:a16="http://schemas.microsoft.com/office/drawing/2014/main" id="{CC88D455-56A6-4BA1-A0B8-BFBB5ADDF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035" y="1526300"/>
            <a:ext cx="2730883" cy="37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over of resource with white text on purple background and Our Watch logo.">
            <a:extLst>
              <a:ext uri="{FF2B5EF4-FFF2-40B4-BE49-F238E27FC236}">
                <a16:creationId xmlns="" xmlns:a16="http://schemas.microsoft.com/office/drawing/2014/main" id="{BED44882-12A5-4E8F-A029-7C6EBDCAB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244" y="1539000"/>
            <a:ext cx="2729490"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86615D-EF5D-46DE-AE6E-D549B8F66E40}"/>
              </a:ext>
            </a:extLst>
          </p:cNvPr>
          <p:cNvSpPr>
            <a:spLocks noGrp="1"/>
          </p:cNvSpPr>
          <p:nvPr>
            <p:ph type="title"/>
          </p:nvPr>
        </p:nvSpPr>
        <p:spPr/>
        <p:txBody>
          <a:bodyPr/>
          <a:lstStyle/>
          <a:p>
            <a:r>
              <a:rPr lang="en-AU">
                <a:solidFill>
                  <a:schemeClr val="bg1"/>
                </a:solidFill>
              </a:rPr>
              <a:t>Gendered</a:t>
            </a:r>
            <a:r>
              <a:rPr lang="en-AU" baseline="0">
                <a:solidFill>
                  <a:schemeClr val="bg1"/>
                </a:solidFill>
              </a:rPr>
              <a:t> drivers of violence against women</a:t>
            </a:r>
            <a:endParaRPr lang="en-AU">
              <a:solidFill>
                <a:schemeClr val="bg1"/>
              </a:solidFill>
            </a:endParaRPr>
          </a:p>
        </p:txBody>
      </p:sp>
      <p:sp>
        <p:nvSpPr>
          <p:cNvPr id="4" name="Content Placeholder 2">
            <a:extLst>
              <a:ext uri="{FF2B5EF4-FFF2-40B4-BE49-F238E27FC236}">
                <a16:creationId xmlns="" xmlns:a16="http://schemas.microsoft.com/office/drawing/2014/main" id="{F29EBFB5-E4F6-4BF3-81AD-5AAEA0192CB8}"/>
              </a:ext>
            </a:extLst>
          </p:cNvPr>
          <p:cNvSpPr txBox="1">
            <a:spLocks/>
          </p:cNvSpPr>
          <p:nvPr/>
        </p:nvSpPr>
        <p:spPr>
          <a:xfrm>
            <a:off x="457200" y="283723"/>
            <a:ext cx="8229600" cy="5922749"/>
          </a:xfrm>
          <a:prstGeom prst="rect">
            <a:avLst/>
          </a:prstGeom>
        </p:spPr>
        <p:txBody>
          <a:bodyPr vert="horz" lIns="91440" tIns="45720" rIns="91440" bIns="45720" rtlCol="0" anchor="t">
            <a:normAutofit fontScale="40000" lnSpcReduction="20000"/>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Font typeface="Lucida Grande"/>
              <a:buNone/>
            </a:pPr>
            <a:r>
              <a:rPr lang="en-AU" sz="7000" b="1">
                <a:solidFill>
                  <a:srgbClr val="AA381D"/>
                </a:solidFill>
              </a:rPr>
              <a:t>VIOLENCE AGAINST WOMEN IS DRIVEN BY </a:t>
            </a:r>
          </a:p>
          <a:p>
            <a:pPr marL="126000" indent="0">
              <a:buFont typeface="Lucida Grande"/>
              <a:buNone/>
            </a:pPr>
            <a:r>
              <a:rPr lang="en-AU" sz="8000" b="1">
                <a:solidFill>
                  <a:srgbClr val="AA381D"/>
                </a:solidFill>
              </a:rPr>
              <a:t>GENDER INEQUALITY </a:t>
            </a:r>
          </a:p>
          <a:p>
            <a:pPr marL="126000" indent="0">
              <a:buFont typeface="Lucida Grande"/>
              <a:buNone/>
            </a:pPr>
            <a:endParaRPr lang="en-AU" sz="4400" b="1"/>
          </a:p>
          <a:p>
            <a:pPr marL="126000" indent="0">
              <a:buFont typeface="Lucida Grande"/>
              <a:buNone/>
            </a:pPr>
            <a:endParaRPr lang="en-AU" sz="4400" b="1"/>
          </a:p>
          <a:p>
            <a:pPr marL="126000" indent="0">
              <a:buFont typeface="Lucida Grande"/>
              <a:buNone/>
            </a:pPr>
            <a:r>
              <a:rPr lang="en-AU" sz="5800" b="1"/>
              <a:t>GENDERED DRIVERS OF VIOLENCE AGAINST WOMEN</a:t>
            </a:r>
          </a:p>
          <a:p>
            <a:endParaRPr lang="en-AU" sz="5800" b="1"/>
          </a:p>
          <a:p>
            <a:r>
              <a:rPr lang="en-AU" sz="6000"/>
              <a:t>CONDONING of violence against women</a:t>
            </a:r>
          </a:p>
          <a:p>
            <a:r>
              <a:rPr lang="en-AU" sz="6000"/>
              <a:t>MEN’S CONTROL of decision making and limits to women’s independence</a:t>
            </a:r>
          </a:p>
          <a:p>
            <a:r>
              <a:rPr lang="en-AU" sz="6000"/>
              <a:t>STEREOTYPED constructions of masculinity and femininity </a:t>
            </a:r>
          </a:p>
          <a:p>
            <a:r>
              <a:rPr lang="en-AU" sz="6000"/>
              <a:t>DISRESPECT towards women and male peer relations that emphasise aggression </a:t>
            </a:r>
          </a:p>
          <a:p>
            <a:endParaRPr lang="en-AU" sz="6000"/>
          </a:p>
          <a:p>
            <a:pPr marL="126000" indent="0">
              <a:buNone/>
            </a:pPr>
            <a:endParaRPr lang="en-AU" sz="6000" b="1">
              <a:solidFill>
                <a:srgbClr val="AA381D"/>
              </a:solidFill>
            </a:endParaRPr>
          </a:p>
          <a:p>
            <a:pPr marL="126000" indent="0">
              <a:buNone/>
            </a:pPr>
            <a:r>
              <a:rPr lang="en-AU" sz="6000" b="1">
                <a:solidFill>
                  <a:srgbClr val="AA381D"/>
                </a:solidFill>
              </a:rPr>
              <a:t>Gender inequality sets the NECESSARY SOCIAL CONTEXT</a:t>
            </a:r>
          </a:p>
          <a:p>
            <a:pPr marL="126000" indent="0" algn="ctr">
              <a:buFont typeface="Lucida Grande"/>
              <a:buNone/>
            </a:pPr>
            <a:endParaRPr lang="en-AU" sz="3200"/>
          </a:p>
          <a:p>
            <a:pPr marL="126000" indent="0" algn="ctr">
              <a:buFont typeface="Lucida Grande"/>
              <a:buNone/>
            </a:pPr>
            <a:endParaRPr lang="en-AU" sz="3200" b="1"/>
          </a:p>
          <a:p>
            <a:pPr algn="ctr"/>
            <a:endParaRPr lang="en-AU" sz="3200" b="1"/>
          </a:p>
          <a:p>
            <a:pPr marL="126000" indent="0">
              <a:buFont typeface="Lucida Grande"/>
              <a:buNone/>
            </a:pPr>
            <a:endParaRPr lang="en-AU" sz="2000" b="1"/>
          </a:p>
          <a:p>
            <a:endParaRPr lang="en-AU"/>
          </a:p>
        </p:txBody>
      </p:sp>
      <p:sp>
        <p:nvSpPr>
          <p:cNvPr id="5" name="Content Placeholder 2">
            <a:extLst>
              <a:ext uri="{FF2B5EF4-FFF2-40B4-BE49-F238E27FC236}">
                <a16:creationId xmlns="" xmlns:a16="http://schemas.microsoft.com/office/drawing/2014/main" id="{83107017-77A1-42DD-AEF5-63E20C291621}"/>
              </a:ext>
            </a:extLst>
          </p:cNvPr>
          <p:cNvSpPr txBox="1">
            <a:spLocks/>
          </p:cNvSpPr>
          <p:nvPr/>
        </p:nvSpPr>
        <p:spPr>
          <a:xfrm>
            <a:off x="211542" y="3612902"/>
            <a:ext cx="2518010" cy="2071804"/>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Font typeface="Lucida Grande"/>
              <a:buNone/>
            </a:pPr>
            <a:endParaRPr lang="en-AU" sz="2800" b="1"/>
          </a:p>
          <a:p>
            <a:endParaRPr lang="en-AU"/>
          </a:p>
        </p:txBody>
      </p:sp>
      <p:sp>
        <p:nvSpPr>
          <p:cNvPr id="6" name="Content Placeholder 2">
            <a:extLst>
              <a:ext uri="{FF2B5EF4-FFF2-40B4-BE49-F238E27FC236}">
                <a16:creationId xmlns="" xmlns:a16="http://schemas.microsoft.com/office/drawing/2014/main" id="{DDFF5033-8DD8-4B44-931B-ABB9F4286A49}"/>
              </a:ext>
            </a:extLst>
          </p:cNvPr>
          <p:cNvSpPr txBox="1">
            <a:spLocks/>
          </p:cNvSpPr>
          <p:nvPr/>
        </p:nvSpPr>
        <p:spPr>
          <a:xfrm>
            <a:off x="2554408" y="3612902"/>
            <a:ext cx="2645389" cy="2071804"/>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Font typeface="Lucida Grande"/>
              <a:buNone/>
            </a:pPr>
            <a:endParaRPr lang="en-AU" sz="2800" b="1"/>
          </a:p>
          <a:p>
            <a:endParaRPr lang="en-AU"/>
          </a:p>
        </p:txBody>
      </p:sp>
      <p:sp>
        <p:nvSpPr>
          <p:cNvPr id="7" name="Content Placeholder 2">
            <a:extLst>
              <a:ext uri="{FF2B5EF4-FFF2-40B4-BE49-F238E27FC236}">
                <a16:creationId xmlns="" xmlns:a16="http://schemas.microsoft.com/office/drawing/2014/main" id="{27596C97-B040-43F2-85B7-D62C4E1874F7}"/>
              </a:ext>
            </a:extLst>
          </p:cNvPr>
          <p:cNvSpPr txBox="1">
            <a:spLocks/>
          </p:cNvSpPr>
          <p:nvPr/>
        </p:nvSpPr>
        <p:spPr>
          <a:xfrm>
            <a:off x="5072418" y="3612902"/>
            <a:ext cx="2645389" cy="2071804"/>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a:p>
        </p:txBody>
      </p:sp>
      <p:cxnSp>
        <p:nvCxnSpPr>
          <p:cNvPr id="11" name="Straight Connector 10">
            <a:extLst>
              <a:ext uri="{FF2B5EF4-FFF2-40B4-BE49-F238E27FC236}">
                <a16:creationId xmlns="" xmlns:a16="http://schemas.microsoft.com/office/drawing/2014/main" id="{507D8B28-12F7-4619-A92D-2565D29A2A4E}"/>
              </a:ext>
            </a:extLst>
          </p:cNvPr>
          <p:cNvCxnSpPr/>
          <p:nvPr/>
        </p:nvCxnSpPr>
        <p:spPr>
          <a:xfrm>
            <a:off x="689212" y="1569493"/>
            <a:ext cx="776557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98320255-C74A-49E0-B469-327B48697CA9}"/>
              </a:ext>
            </a:extLst>
          </p:cNvPr>
          <p:cNvCxnSpPr/>
          <p:nvPr/>
        </p:nvCxnSpPr>
        <p:spPr>
          <a:xfrm>
            <a:off x="658503" y="4997356"/>
            <a:ext cx="776557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15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62CA9D-ACC7-4942-8BDD-D821561AFDF6}"/>
              </a:ext>
            </a:extLst>
          </p:cNvPr>
          <p:cNvSpPr>
            <a:spLocks noGrp="1"/>
          </p:cNvSpPr>
          <p:nvPr>
            <p:ph type="title"/>
          </p:nvPr>
        </p:nvSpPr>
        <p:spPr/>
        <p:txBody>
          <a:bodyPr/>
          <a:lstStyle/>
          <a:p>
            <a:r>
              <a:rPr lang="en-US">
                <a:ea typeface="+mj-lt"/>
                <a:cs typeface="+mj-lt"/>
              </a:rPr>
              <a:t>Group activity: 10 minutes</a:t>
            </a:r>
            <a:endParaRPr lang="en-US"/>
          </a:p>
        </p:txBody>
      </p:sp>
      <p:sp>
        <p:nvSpPr>
          <p:cNvPr id="3" name="Content Placeholder 2">
            <a:extLst>
              <a:ext uri="{FF2B5EF4-FFF2-40B4-BE49-F238E27FC236}">
                <a16:creationId xmlns="" xmlns:a16="http://schemas.microsoft.com/office/drawing/2014/main" id="{2EA7FBBE-216D-4C8D-BF12-F1B102EB47F7}"/>
              </a:ext>
            </a:extLst>
          </p:cNvPr>
          <p:cNvSpPr>
            <a:spLocks noGrp="1"/>
          </p:cNvSpPr>
          <p:nvPr>
            <p:ph idx="1"/>
          </p:nvPr>
        </p:nvSpPr>
        <p:spPr>
          <a:xfrm>
            <a:off x="457200" y="1092200"/>
            <a:ext cx="8229600" cy="1996057"/>
          </a:xfrm>
        </p:spPr>
        <p:txBody>
          <a:bodyPr>
            <a:normAutofit/>
          </a:bodyPr>
          <a:lstStyle/>
          <a:p>
            <a:pPr marL="0" indent="0">
              <a:buClr>
                <a:srgbClr val="454745"/>
              </a:buClr>
              <a:buNone/>
            </a:pPr>
            <a:r>
              <a:rPr lang="en-AU" sz="2400">
                <a:ea typeface="+mn-lt"/>
                <a:cs typeface="+mn-lt"/>
              </a:rPr>
              <a:t>In groups, discuss one of the gendered drivers of violence against women and provide examples  of this driver either in TAFE or the broader community. </a:t>
            </a:r>
            <a:endParaRPr lang="en-US" sz="2400">
              <a:cs typeface="Calibri"/>
            </a:endParaRPr>
          </a:p>
        </p:txBody>
      </p:sp>
      <p:pic>
        <p:nvPicPr>
          <p:cNvPr id="4" name="Picture 4">
            <a:extLst>
              <a:ext uri="{FF2B5EF4-FFF2-40B4-BE49-F238E27FC236}">
                <a16:creationId xmlns="" xmlns:a16="http://schemas.microsoft.com/office/drawing/2014/main" id="{BAB2E304-E745-41C3-84A8-BE90397D582D}"/>
              </a:ext>
              <a:ext uri="{C183D7F6-B498-43B3-948B-1728B52AA6E4}">
                <adec:decorative xmlns=""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561" y="1909762"/>
            <a:ext cx="6150877" cy="395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5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AC7E06-4ADE-466F-A22B-CD2B207D35A5}"/>
              </a:ext>
            </a:extLst>
          </p:cNvPr>
          <p:cNvSpPr>
            <a:spLocks noGrp="1"/>
          </p:cNvSpPr>
          <p:nvPr>
            <p:ph type="title"/>
          </p:nvPr>
        </p:nvSpPr>
        <p:spPr/>
        <p:txBody>
          <a:bodyPr/>
          <a:lstStyle/>
          <a:p>
            <a:r>
              <a:rPr lang="en-US"/>
              <a:t>Taking action</a:t>
            </a:r>
            <a:endParaRPr lang="en-AU"/>
          </a:p>
        </p:txBody>
      </p:sp>
      <p:sp>
        <p:nvSpPr>
          <p:cNvPr id="3" name="Content Placeholder 2">
            <a:extLst>
              <a:ext uri="{FF2B5EF4-FFF2-40B4-BE49-F238E27FC236}">
                <a16:creationId xmlns="" xmlns:a16="http://schemas.microsoft.com/office/drawing/2014/main" id="{59D168FB-1A0E-46B4-AE56-C171CB85552C}"/>
              </a:ext>
            </a:extLst>
          </p:cNvPr>
          <p:cNvSpPr>
            <a:spLocks noGrp="1"/>
          </p:cNvSpPr>
          <p:nvPr>
            <p:ph idx="1"/>
          </p:nvPr>
        </p:nvSpPr>
        <p:spPr>
          <a:xfrm>
            <a:off x="457200" y="1092200"/>
            <a:ext cx="8229600" cy="4210049"/>
          </a:xfrm>
        </p:spPr>
        <p:txBody>
          <a:bodyPr>
            <a:noAutofit/>
          </a:bodyPr>
          <a:lstStyle/>
          <a:p>
            <a:pPr>
              <a:buFont typeface="Arial" panose="020B0604020202020204" pitchFamily="34" charset="0"/>
              <a:buChar char="•"/>
            </a:pPr>
            <a:r>
              <a:rPr lang="en-US" sz="2000"/>
              <a:t>Challenge condoning of violence against women</a:t>
            </a:r>
          </a:p>
          <a:p>
            <a:pPr>
              <a:buFont typeface="Arial" panose="020B0604020202020204" pitchFamily="34" charset="0"/>
              <a:buChar char="•"/>
            </a:pPr>
            <a:endParaRPr lang="en-US" sz="2000"/>
          </a:p>
          <a:p>
            <a:pPr>
              <a:buFont typeface="Arial" panose="020B0604020202020204" pitchFamily="34" charset="0"/>
              <a:buChar char="•"/>
            </a:pPr>
            <a:r>
              <a:rPr lang="en-US" sz="2000"/>
              <a:t>Challenge gender stereotypes and roles</a:t>
            </a:r>
          </a:p>
          <a:p>
            <a:pPr>
              <a:buFont typeface="Arial" panose="020B0604020202020204" pitchFamily="34" charset="0"/>
              <a:buChar char="•"/>
            </a:pPr>
            <a:endParaRPr lang="en-US" sz="2000"/>
          </a:p>
          <a:p>
            <a:pPr>
              <a:buFont typeface="Arial" panose="020B0604020202020204" pitchFamily="34" charset="0"/>
              <a:buChar char="•"/>
            </a:pPr>
            <a:r>
              <a:rPr lang="en-US" sz="2000"/>
              <a:t>Promote women’s independence and decision-making</a:t>
            </a:r>
          </a:p>
          <a:p>
            <a:pPr>
              <a:buFont typeface="Arial" panose="020B0604020202020204" pitchFamily="34" charset="0"/>
              <a:buChar char="•"/>
            </a:pPr>
            <a:endParaRPr lang="en-US" sz="2000"/>
          </a:p>
          <a:p>
            <a:pPr>
              <a:buFont typeface="Arial" panose="020B0604020202020204" pitchFamily="34" charset="0"/>
              <a:buChar char="•"/>
            </a:pPr>
            <a:r>
              <a:rPr lang="en-US" sz="2000"/>
              <a:t>Strengthen positive, equal and respectful relationships</a:t>
            </a:r>
          </a:p>
          <a:p>
            <a:pPr>
              <a:buFont typeface="Arial" panose="020B0604020202020204" pitchFamily="34" charset="0"/>
              <a:buChar char="•"/>
            </a:pPr>
            <a:endParaRPr lang="en-US" sz="2000"/>
          </a:p>
          <a:p>
            <a:pPr>
              <a:buFont typeface="Arial" panose="020B0604020202020204" pitchFamily="34" charset="0"/>
              <a:buChar char="•"/>
            </a:pPr>
            <a:r>
              <a:rPr lang="en-US" sz="2000"/>
              <a:t>Promote and </a:t>
            </a:r>
            <a:r>
              <a:rPr lang="en-US" sz="2000" err="1"/>
              <a:t>normalise</a:t>
            </a:r>
            <a:r>
              <a:rPr lang="en-US" sz="2000"/>
              <a:t> gender equality in public and private life</a:t>
            </a:r>
          </a:p>
          <a:p>
            <a:pPr>
              <a:buFont typeface="Arial" panose="020B0604020202020204" pitchFamily="34" charset="0"/>
              <a:buChar char="•"/>
            </a:pPr>
            <a:endParaRPr lang="en-US" sz="2000"/>
          </a:p>
          <a:p>
            <a:pPr>
              <a:buFont typeface="Arial" panose="020B0604020202020204" pitchFamily="34" charset="0"/>
              <a:buChar char="•"/>
            </a:pPr>
            <a:r>
              <a:rPr lang="en-US" sz="2000"/>
              <a:t>Address other forms of inequality and discrimination</a:t>
            </a:r>
          </a:p>
          <a:p>
            <a:endParaRPr lang="en-AU"/>
          </a:p>
        </p:txBody>
      </p:sp>
    </p:spTree>
    <p:extLst>
      <p:ext uri="{BB962C8B-B14F-4D97-AF65-F5344CB8AC3E}">
        <p14:creationId xmlns:p14="http://schemas.microsoft.com/office/powerpoint/2010/main" val="25866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EE177-0C32-49CF-8B3C-40D085930BAC}"/>
              </a:ext>
            </a:extLst>
          </p:cNvPr>
          <p:cNvSpPr>
            <a:spLocks noGrp="1"/>
          </p:cNvSpPr>
          <p:nvPr>
            <p:ph type="title"/>
          </p:nvPr>
        </p:nvSpPr>
        <p:spPr/>
        <p:txBody>
          <a:bodyPr/>
          <a:lstStyle/>
          <a:p>
            <a:r>
              <a:rPr lang="en-US" sz="3600"/>
              <a:t>Break: 10 minutes</a:t>
            </a:r>
            <a:endParaRPr lang="en-AU" sz="3600"/>
          </a:p>
        </p:txBody>
      </p:sp>
      <p:sp>
        <p:nvSpPr>
          <p:cNvPr id="4" name="Text Placeholder 3">
            <a:extLst>
              <a:ext uri="{FF2B5EF4-FFF2-40B4-BE49-F238E27FC236}">
                <a16:creationId xmlns="" xmlns:a16="http://schemas.microsoft.com/office/drawing/2014/main" id="{0266043C-F558-4103-A483-F517FBCD2F8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94774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62A33F-27B0-4DE2-8DFA-8FCF960F946F}"/>
              </a:ext>
            </a:extLst>
          </p:cNvPr>
          <p:cNvSpPr>
            <a:spLocks noGrp="1"/>
          </p:cNvSpPr>
          <p:nvPr>
            <p:ph type="title"/>
          </p:nvPr>
        </p:nvSpPr>
        <p:spPr/>
        <p:txBody>
          <a:bodyPr/>
          <a:lstStyle/>
          <a:p>
            <a:r>
              <a:rPr lang="en-AU"/>
              <a:t>2. FACE THE CHALLENGE</a:t>
            </a:r>
          </a:p>
        </p:txBody>
      </p:sp>
      <p:sp>
        <p:nvSpPr>
          <p:cNvPr id="3" name="Text Placeholder 2">
            <a:extLst>
              <a:ext uri="{FF2B5EF4-FFF2-40B4-BE49-F238E27FC236}">
                <a16:creationId xmlns="" xmlns:a16="http://schemas.microsoft.com/office/drawing/2014/main" id="{EA7B9B36-1502-4625-A23E-82774EBB80DD}"/>
              </a:ext>
            </a:extLst>
          </p:cNvPr>
          <p:cNvSpPr>
            <a:spLocks noGrp="1"/>
          </p:cNvSpPr>
          <p:nvPr>
            <p:ph type="body" idx="1"/>
          </p:nvPr>
        </p:nvSpPr>
        <p:spPr/>
        <p:txBody>
          <a:bodyPr>
            <a:normAutofit fontScale="92500" lnSpcReduction="10000"/>
          </a:bodyPr>
          <a:lstStyle/>
          <a:p>
            <a:r>
              <a:rPr lang="en-US"/>
              <a:t>Learning outcomes:</a:t>
            </a:r>
          </a:p>
          <a:p>
            <a:pPr marL="457200" indent="-457200">
              <a:buFont typeface="Arial" panose="020B0604020202020204" pitchFamily="34" charset="0"/>
              <a:buChar char="•"/>
            </a:pPr>
            <a:r>
              <a:rPr lang="en-US"/>
              <a:t>Understand the relationship between gender equality and TAFEs</a:t>
            </a:r>
          </a:p>
          <a:p>
            <a:pPr marL="457200" indent="-457200">
              <a:buFont typeface="Arial" panose="020B0604020202020204" pitchFamily="34" charset="0"/>
              <a:buChar char="•"/>
            </a:pPr>
            <a:r>
              <a:rPr lang="en-US"/>
              <a:t>Explore primary prevention in a TAFE setting</a:t>
            </a:r>
          </a:p>
        </p:txBody>
      </p:sp>
    </p:spTree>
    <p:extLst>
      <p:ext uri="{BB962C8B-B14F-4D97-AF65-F5344CB8AC3E}">
        <p14:creationId xmlns:p14="http://schemas.microsoft.com/office/powerpoint/2010/main" val="35179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0C2A80B-D713-491B-B5EE-4AC5837E6073}"/>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AU"/>
              <a:t>Acknowledgements</a:t>
            </a:r>
          </a:p>
        </p:txBody>
      </p:sp>
    </p:spTree>
    <p:extLst>
      <p:ext uri="{BB962C8B-B14F-4D97-AF65-F5344CB8AC3E}">
        <p14:creationId xmlns:p14="http://schemas.microsoft.com/office/powerpoint/2010/main" val="13740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mage depicts what an evidence-based approach looks like. there are five levels where prevention work needs to done depicted as five rings. In the middle ring is the individual and relationship level, the ring around this is organisational and community level, then systems and institutional level followed by societal level . wrapping around this are three arrows: structures, norms and practices. indicating that at all levels we need to change the structures, norms and practices. ">
            <a:extLst>
              <a:ext uri="{FF2B5EF4-FFF2-40B4-BE49-F238E27FC236}">
                <a16:creationId xmlns="" xmlns:a16="http://schemas.microsoft.com/office/drawing/2014/main" id="{58865318-2B42-994C-B958-BECBEFAE742D}"/>
              </a:ext>
            </a:extLst>
          </p:cNvPr>
          <p:cNvPicPr>
            <a:picLocks noChangeAspect="1"/>
          </p:cNvPicPr>
          <p:nvPr/>
        </p:nvPicPr>
        <p:blipFill>
          <a:blip r:embed="rId3"/>
          <a:stretch>
            <a:fillRect/>
          </a:stretch>
        </p:blipFill>
        <p:spPr>
          <a:xfrm>
            <a:off x="3371768" y="274638"/>
            <a:ext cx="5315032" cy="5182380"/>
          </a:xfrm>
          <a:prstGeom prst="ellipse">
            <a:avLst/>
          </a:prstGeom>
        </p:spPr>
      </p:pic>
      <p:sp>
        <p:nvSpPr>
          <p:cNvPr id="4" name="Title 3">
            <a:extLst>
              <a:ext uri="{FF2B5EF4-FFF2-40B4-BE49-F238E27FC236}">
                <a16:creationId xmlns="" xmlns:a16="http://schemas.microsoft.com/office/drawing/2014/main" id="{2E4452A1-FCFF-4F31-8FC2-864FADF62561}"/>
              </a:ext>
            </a:extLst>
          </p:cNvPr>
          <p:cNvSpPr>
            <a:spLocks noGrp="1"/>
          </p:cNvSpPr>
          <p:nvPr>
            <p:ph type="title"/>
          </p:nvPr>
        </p:nvSpPr>
        <p:spPr>
          <a:xfrm>
            <a:off x="457200" y="274638"/>
            <a:ext cx="2558955" cy="817562"/>
          </a:xfrm>
        </p:spPr>
        <p:txBody>
          <a:bodyPr/>
          <a:lstStyle/>
          <a:p>
            <a:r>
              <a:rPr lang="en-US"/>
              <a:t>Why does violence against women occur?</a:t>
            </a:r>
            <a:endParaRPr lang="en-AU"/>
          </a:p>
        </p:txBody>
      </p:sp>
    </p:spTree>
    <p:extLst>
      <p:ext uri="{BB962C8B-B14F-4D97-AF65-F5344CB8AC3E}">
        <p14:creationId xmlns:p14="http://schemas.microsoft.com/office/powerpoint/2010/main" val="828929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F91D9AA-B8B2-4EFA-8495-72D9CBA76E6E}"/>
              </a:ext>
            </a:extLst>
          </p:cNvPr>
          <p:cNvSpPr>
            <a:spLocks noGrp="1"/>
          </p:cNvSpPr>
          <p:nvPr>
            <p:ph type="title"/>
          </p:nvPr>
        </p:nvSpPr>
        <p:spPr/>
        <p:txBody>
          <a:bodyPr/>
          <a:lstStyle/>
          <a:p>
            <a:r>
              <a:rPr lang="en-US"/>
              <a:t>TAFEs as leaders</a:t>
            </a:r>
            <a:endParaRPr lang="en-AU"/>
          </a:p>
        </p:txBody>
      </p:sp>
      <p:sp>
        <p:nvSpPr>
          <p:cNvPr id="3" name="Content Placeholder 2">
            <a:extLst>
              <a:ext uri="{FF2B5EF4-FFF2-40B4-BE49-F238E27FC236}">
                <a16:creationId xmlns="" xmlns:a16="http://schemas.microsoft.com/office/drawing/2014/main" id="{8938A8D5-B01B-4748-ADC0-D346F7827A2D}"/>
              </a:ext>
            </a:extLst>
          </p:cNvPr>
          <p:cNvSpPr>
            <a:spLocks noGrp="1"/>
          </p:cNvSpPr>
          <p:nvPr>
            <p:ph idx="1"/>
          </p:nvPr>
        </p:nvSpPr>
        <p:spPr>
          <a:xfrm>
            <a:off x="457200" y="1092200"/>
            <a:ext cx="8229600" cy="4210049"/>
          </a:xfrm>
        </p:spPr>
        <p:txBody>
          <a:bodyPr>
            <a:noAutofit/>
          </a:bodyPr>
          <a:lstStyle/>
          <a:p>
            <a:pPr>
              <a:buFont typeface="Arial" panose="020B0604020202020204" pitchFamily="34" charset="0"/>
              <a:buChar char="•"/>
            </a:pPr>
            <a:r>
              <a:rPr lang="en-AU" sz="2400"/>
              <a:t>TAFEs influence people’s beliefs, attitudes and behaviours as places where people spend time studying, working, living and socialising.</a:t>
            </a:r>
          </a:p>
          <a:p>
            <a:pPr>
              <a:buFont typeface="Arial" panose="020B0604020202020204" pitchFamily="34" charset="0"/>
              <a:buChar char="•"/>
            </a:pPr>
            <a:endParaRPr lang="en-AU" sz="2400"/>
          </a:p>
          <a:p>
            <a:pPr>
              <a:buFont typeface="Arial" panose="020B0604020202020204" pitchFamily="34" charset="0"/>
              <a:buChar char="•"/>
            </a:pPr>
            <a:r>
              <a:rPr lang="en-AU" sz="2400"/>
              <a:t>As diverse and vibrant communities, TAFEs can ensure that more people are included in work to promote gender equality.</a:t>
            </a:r>
          </a:p>
          <a:p>
            <a:pPr>
              <a:buFont typeface="Arial" panose="020B0604020202020204" pitchFamily="34" charset="0"/>
              <a:buChar char="•"/>
            </a:pPr>
            <a:endParaRPr lang="en-AU" sz="2400"/>
          </a:p>
          <a:p>
            <a:pPr>
              <a:buFont typeface="Arial" panose="020B0604020202020204" pitchFamily="34" charset="0"/>
              <a:buChar char="•"/>
              <a:defRPr/>
            </a:pPr>
            <a:r>
              <a:rPr lang="en-US" sz="2400"/>
              <a:t>Every industry and sector has a role to play in challenging gender inequality, and TAFEs are uniquely positioned to help future workforces achieve this. </a:t>
            </a:r>
          </a:p>
          <a:p>
            <a:pPr marL="0" indent="0" algn="ctr">
              <a:buNone/>
            </a:pPr>
            <a:endParaRPr lang="en-AU" sz="3000"/>
          </a:p>
          <a:p>
            <a:pPr indent="-323850"/>
            <a:endParaRPr lang="en-US">
              <a:cs typeface="Calibri"/>
            </a:endParaRPr>
          </a:p>
        </p:txBody>
      </p:sp>
    </p:spTree>
    <p:extLst>
      <p:ext uri="{BB962C8B-B14F-4D97-AF65-F5344CB8AC3E}">
        <p14:creationId xmlns:p14="http://schemas.microsoft.com/office/powerpoint/2010/main" val="3732661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7C32D5-40A5-4116-84A8-ED68AA2327E5}"/>
              </a:ext>
              <a:ext uri="{C183D7F6-B498-43B3-948B-1728B52AA6E4}">
                <adec:decorative xmlns="" xmlns:adec="http://schemas.microsoft.com/office/drawing/2017/decorative" val="0"/>
              </a:ext>
            </a:extLst>
          </p:cNvPr>
          <p:cNvSpPr>
            <a:spLocks noGrp="1"/>
          </p:cNvSpPr>
          <p:nvPr>
            <p:ph type="title"/>
          </p:nvPr>
        </p:nvSpPr>
        <p:spPr/>
        <p:txBody>
          <a:bodyPr/>
          <a:lstStyle/>
          <a:p>
            <a:r>
              <a:rPr lang="en-AU">
                <a:solidFill>
                  <a:schemeClr val="bg1"/>
                </a:solidFill>
              </a:rPr>
              <a:t>The relationship between primary prevention and other work to prevent violence against women</a:t>
            </a:r>
          </a:p>
        </p:txBody>
      </p:sp>
      <p:pic>
        <p:nvPicPr>
          <p:cNvPr id="1026" name="Picture 2" descr="image of a river. depicting from bottom up crisis response as people in the river waving the arms for help. early intervention depicted with people in the river in life saving rings. primary prevention depicted with people standing beside the river">
            <a:extLst>
              <a:ext uri="{FF2B5EF4-FFF2-40B4-BE49-F238E27FC236}">
                <a16:creationId xmlns="" xmlns:a16="http://schemas.microsoft.com/office/drawing/2014/main" id="{8DD58BFF-7CEF-4EE3-AEE2-0D4DB3243C6D}"/>
              </a:ext>
              <a:ext uri="{C183D7F6-B498-43B3-948B-1728B52AA6E4}">
                <adec:decorative xmlns="" xmlns:adec="http://schemas.microsoft.com/office/drawing/2017/decorative" val="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6642"/>
          <a:stretch/>
        </p:blipFill>
        <p:spPr bwMode="auto">
          <a:xfrm>
            <a:off x="457200" y="0"/>
            <a:ext cx="2208629" cy="560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D67741FD-4757-4250-8963-9556194D630D}"/>
              </a:ext>
              <a:ext uri="{C183D7F6-B498-43B3-948B-1728B52AA6E4}">
                <adec:decorative xmlns="" xmlns:adec="http://schemas.microsoft.com/office/drawing/2017/decorative" val="0"/>
              </a:ext>
            </a:extLst>
          </p:cNvPr>
          <p:cNvSpPr txBox="1"/>
          <p:nvPr/>
        </p:nvSpPr>
        <p:spPr>
          <a:xfrm>
            <a:off x="3025210" y="384314"/>
            <a:ext cx="5892324" cy="707886"/>
          </a:xfrm>
          <a:prstGeom prst="rect">
            <a:avLst/>
          </a:prstGeom>
          <a:noFill/>
        </p:spPr>
        <p:txBody>
          <a:bodyPr wrap="square" rtlCol="0">
            <a:spAutoFit/>
          </a:bodyPr>
          <a:lstStyle/>
          <a:p>
            <a:r>
              <a:rPr lang="en-US" sz="2000" b="1"/>
              <a:t>Primary prevention </a:t>
            </a:r>
            <a:r>
              <a:rPr lang="en-US" sz="2000"/>
              <a:t>– whole of population initiatives that address the primary, underlying drivers of violence</a:t>
            </a:r>
          </a:p>
        </p:txBody>
      </p:sp>
      <p:sp>
        <p:nvSpPr>
          <p:cNvPr id="9" name="TextBox 8">
            <a:extLst>
              <a:ext uri="{FF2B5EF4-FFF2-40B4-BE49-F238E27FC236}">
                <a16:creationId xmlns="" xmlns:a16="http://schemas.microsoft.com/office/drawing/2014/main" id="{2A47C1D5-4D99-4481-ACE6-98BEC7A8D44E}"/>
              </a:ext>
              <a:ext uri="{C183D7F6-B498-43B3-948B-1728B52AA6E4}">
                <adec:decorative xmlns="" xmlns:adec="http://schemas.microsoft.com/office/drawing/2017/decorative" val="0"/>
              </a:ext>
            </a:extLst>
          </p:cNvPr>
          <p:cNvSpPr txBox="1"/>
          <p:nvPr/>
        </p:nvSpPr>
        <p:spPr>
          <a:xfrm>
            <a:off x="3025210" y="2294843"/>
            <a:ext cx="5791242" cy="1015663"/>
          </a:xfrm>
          <a:prstGeom prst="rect">
            <a:avLst/>
          </a:prstGeom>
          <a:noFill/>
        </p:spPr>
        <p:txBody>
          <a:bodyPr wrap="square" rtlCol="0">
            <a:spAutoFit/>
          </a:bodyPr>
          <a:lstStyle/>
          <a:p>
            <a:r>
              <a:rPr lang="en-US" sz="2000" b="1"/>
              <a:t>Early intervention </a:t>
            </a:r>
            <a:r>
              <a:rPr lang="en-US" sz="2000"/>
              <a:t>– aims to ‘change the trajectory’ for individuals at higher than average risk of perpetrating or experiencing violence. </a:t>
            </a:r>
          </a:p>
        </p:txBody>
      </p:sp>
      <p:sp>
        <p:nvSpPr>
          <p:cNvPr id="8" name="TextBox 7">
            <a:extLst>
              <a:ext uri="{FF2B5EF4-FFF2-40B4-BE49-F238E27FC236}">
                <a16:creationId xmlns="" xmlns:a16="http://schemas.microsoft.com/office/drawing/2014/main" id="{41DA4D99-E95E-491D-9AB1-959C1C7477B1}"/>
              </a:ext>
              <a:ext uri="{C183D7F6-B498-43B3-948B-1728B52AA6E4}">
                <adec:decorative xmlns="" xmlns:adec="http://schemas.microsoft.com/office/drawing/2017/decorative" val="0"/>
              </a:ext>
            </a:extLst>
          </p:cNvPr>
          <p:cNvSpPr txBox="1"/>
          <p:nvPr/>
        </p:nvSpPr>
        <p:spPr>
          <a:xfrm>
            <a:off x="3025209" y="4513149"/>
            <a:ext cx="5791243" cy="1015663"/>
          </a:xfrm>
          <a:prstGeom prst="rect">
            <a:avLst/>
          </a:prstGeom>
          <a:noFill/>
        </p:spPr>
        <p:txBody>
          <a:bodyPr wrap="square" rtlCol="0">
            <a:spAutoFit/>
          </a:bodyPr>
          <a:lstStyle/>
          <a:p>
            <a:r>
              <a:rPr lang="en-US" sz="2000" b="1"/>
              <a:t>Response services </a:t>
            </a:r>
            <a:r>
              <a:rPr lang="en-US" sz="2000"/>
              <a:t>– supporting survivors and holding perpetrators to account (aims to prevent recurrence of violence)</a:t>
            </a:r>
            <a:endParaRPr lang="en-AU" sz="2000"/>
          </a:p>
        </p:txBody>
      </p:sp>
      <p:sp>
        <p:nvSpPr>
          <p:cNvPr id="11" name="TextBox 10">
            <a:extLst>
              <a:ext uri="{FF2B5EF4-FFF2-40B4-BE49-F238E27FC236}">
                <a16:creationId xmlns="" xmlns:a16="http://schemas.microsoft.com/office/drawing/2014/main" id="{75456679-03F9-4675-8312-FCACC1E07B4C}"/>
              </a:ext>
            </a:extLst>
          </p:cNvPr>
          <p:cNvSpPr txBox="1"/>
          <p:nvPr/>
        </p:nvSpPr>
        <p:spPr>
          <a:xfrm>
            <a:off x="2129051" y="3477736"/>
            <a:ext cx="4831306" cy="646331"/>
          </a:xfrm>
          <a:prstGeom prst="rect">
            <a:avLst/>
          </a:prstGeom>
          <a:noFill/>
        </p:spPr>
        <p:txBody>
          <a:bodyPr wrap="square">
            <a:spAutoFit/>
          </a:bodyPr>
          <a:lstStyle/>
          <a:p>
            <a:r>
              <a:rPr lang="en-AU" b="0" i="0">
                <a:effectLst/>
                <a:latin typeface="Calibri" panose="020F0502020204030204" pitchFamily="34" charset="0"/>
                <a:hlinkClick r:id="rId4"/>
              </a:rPr>
              <a:t>Change the story in your TAFE - Our Watch (d1qgqtw6qm2plm.cloudfront.net)</a:t>
            </a:r>
            <a:endParaRPr lang="en-AU"/>
          </a:p>
        </p:txBody>
      </p:sp>
    </p:spTree>
    <p:extLst>
      <p:ext uri="{BB962C8B-B14F-4D97-AF65-F5344CB8AC3E}">
        <p14:creationId xmlns:p14="http://schemas.microsoft.com/office/powerpoint/2010/main" val="297813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69B971-9362-7340-BAA1-B161923EE7B1}"/>
              </a:ext>
            </a:extLst>
          </p:cNvPr>
          <p:cNvSpPr>
            <a:spLocks noGrp="1"/>
          </p:cNvSpPr>
          <p:nvPr>
            <p:ph type="title"/>
          </p:nvPr>
        </p:nvSpPr>
        <p:spPr/>
        <p:txBody>
          <a:bodyPr>
            <a:noAutofit/>
          </a:bodyPr>
          <a:lstStyle/>
          <a:p>
            <a:r>
              <a:rPr lang="en-US"/>
              <a:t>Respect and Equality in TAFE: whole-of-TAFE model</a:t>
            </a:r>
          </a:p>
        </p:txBody>
      </p:sp>
      <p:pic>
        <p:nvPicPr>
          <p:cNvPr id="6" name="Content Placeholder 5" descr="A circle with five wedges, one for each domain -workplace, students, teaching and learning, communication, industry and community with culture circling all the domains">
            <a:extLst>
              <a:ext uri="{FF2B5EF4-FFF2-40B4-BE49-F238E27FC236}">
                <a16:creationId xmlns="" xmlns:a16="http://schemas.microsoft.com/office/drawing/2014/main" id="{BB532F19-F2CA-46CC-A1AC-38289D5EA693}"/>
              </a:ext>
            </a:extLst>
          </p:cNvPr>
          <p:cNvPicPr>
            <a:picLocks noGrp="1" noChangeAspect="1"/>
          </p:cNvPicPr>
          <p:nvPr>
            <p:ph idx="1"/>
          </p:nvPr>
        </p:nvPicPr>
        <p:blipFill>
          <a:blip r:embed="rId3"/>
          <a:stretch>
            <a:fillRect/>
          </a:stretch>
        </p:blipFill>
        <p:spPr>
          <a:xfrm>
            <a:off x="457200" y="1395484"/>
            <a:ext cx="4038600" cy="4041631"/>
          </a:xfrm>
        </p:spPr>
      </p:pic>
      <p:sp>
        <p:nvSpPr>
          <p:cNvPr id="5" name="Content Placeholder 4">
            <a:extLst>
              <a:ext uri="{FF2B5EF4-FFF2-40B4-BE49-F238E27FC236}">
                <a16:creationId xmlns="" xmlns:a16="http://schemas.microsoft.com/office/drawing/2014/main" id="{F7A5FBAD-D59F-4A2C-AE95-8E616B9367A6}"/>
              </a:ext>
            </a:extLst>
          </p:cNvPr>
          <p:cNvSpPr>
            <a:spLocks noGrp="1"/>
          </p:cNvSpPr>
          <p:nvPr>
            <p:ph idx="10"/>
          </p:nvPr>
        </p:nvSpPr>
        <p:spPr/>
        <p:txBody>
          <a:bodyPr/>
          <a:lstStyle/>
          <a:p>
            <a:pPr marL="126000" indent="0">
              <a:buNone/>
            </a:pPr>
            <a:r>
              <a:rPr lang="en-US"/>
              <a:t>A whole-of-TAFE approach will include planned and coordinated actions across these five domains:</a:t>
            </a:r>
          </a:p>
          <a:p>
            <a:endParaRPr lang="en-US"/>
          </a:p>
          <a:p>
            <a:r>
              <a:rPr lang="en-US"/>
              <a:t>Workplace</a:t>
            </a:r>
          </a:p>
          <a:p>
            <a:endParaRPr lang="en-US"/>
          </a:p>
          <a:p>
            <a:r>
              <a:rPr lang="en-US"/>
              <a:t>Students</a:t>
            </a:r>
          </a:p>
          <a:p>
            <a:endParaRPr lang="en-US"/>
          </a:p>
          <a:p>
            <a:r>
              <a:rPr lang="en-US"/>
              <a:t>Teaching and learning</a:t>
            </a:r>
          </a:p>
          <a:p>
            <a:endParaRPr lang="en-US"/>
          </a:p>
          <a:p>
            <a:r>
              <a:rPr lang="en-US"/>
              <a:t>Communications</a:t>
            </a:r>
          </a:p>
          <a:p>
            <a:endParaRPr lang="en-US"/>
          </a:p>
          <a:p>
            <a:r>
              <a:rPr lang="en-US"/>
              <a:t>Industry and community</a:t>
            </a:r>
          </a:p>
          <a:p>
            <a:endParaRPr lang="en-AU"/>
          </a:p>
        </p:txBody>
      </p:sp>
    </p:spTree>
    <p:extLst>
      <p:ext uri="{BB962C8B-B14F-4D97-AF65-F5344CB8AC3E}">
        <p14:creationId xmlns:p14="http://schemas.microsoft.com/office/powerpoint/2010/main" val="3927819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40563F-180A-4E97-89D0-F9C93361D016}"/>
              </a:ext>
            </a:extLst>
          </p:cNvPr>
          <p:cNvSpPr>
            <a:spLocks noGrp="1"/>
          </p:cNvSpPr>
          <p:nvPr>
            <p:ph type="title"/>
          </p:nvPr>
        </p:nvSpPr>
        <p:spPr/>
        <p:txBody>
          <a:bodyPr/>
          <a:lstStyle/>
          <a:p>
            <a:r>
              <a:rPr lang="en-AU"/>
              <a:t>Bringing it all together </a:t>
            </a:r>
          </a:p>
        </p:txBody>
      </p:sp>
      <p:sp>
        <p:nvSpPr>
          <p:cNvPr id="17" name="Content Placeholder 16">
            <a:extLst>
              <a:ext uri="{FF2B5EF4-FFF2-40B4-BE49-F238E27FC236}">
                <a16:creationId xmlns="" xmlns:a16="http://schemas.microsoft.com/office/drawing/2014/main" id="{D2A0662A-4395-43BA-BFF3-01418975807C}"/>
              </a:ext>
            </a:extLst>
          </p:cNvPr>
          <p:cNvSpPr>
            <a:spLocks noGrp="1"/>
          </p:cNvSpPr>
          <p:nvPr>
            <p:ph idx="1"/>
          </p:nvPr>
        </p:nvSpPr>
        <p:spPr>
          <a:xfrm>
            <a:off x="457200" y="1092200"/>
            <a:ext cx="1413803" cy="4210049"/>
          </a:xfrm>
        </p:spPr>
        <p:txBody>
          <a:bodyPr lIns="0">
            <a:noAutofit/>
          </a:bodyPr>
          <a:lstStyle/>
          <a:p>
            <a:pPr marL="126000" indent="0">
              <a:buNone/>
            </a:pPr>
            <a:r>
              <a:rPr kumimoji="0" lang="en-AU" alt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Across our society, if we all work together, as educators as employers and as a community, we can change this picture of gender inequality and stop violence against women before it starts. In achieving the vision of a Australia free from violence, every TAFE has a role to play.</a:t>
            </a:r>
            <a:endParaRPr kumimoji="0" lang="en-AU" altLang="en-US" sz="1400" b="0" i="0" u="none" strike="noStrike" cap="none" normalizeH="0" baseline="0">
              <a:ln>
                <a:noFill/>
              </a:ln>
              <a:solidFill>
                <a:schemeClr val="tx1"/>
              </a:solidFill>
              <a:effectLst/>
              <a:latin typeface="Arial" panose="020B0604020202020204" pitchFamily="34" charset="0"/>
            </a:endParaRPr>
          </a:p>
        </p:txBody>
      </p:sp>
      <p:pic>
        <p:nvPicPr>
          <p:cNvPr id="21" name="Content Placeholder 20" descr="diagram bring the approach together. One taking responsibility. Two taking action and tracking progress across the five domains - workplace, students, teaching and learning and communications. leads in each domain identified workplace leads are leaders, business, operations and HR. student leads are student services and HR. Teaching and learning leaders and educators. communications lead are communications and marketing. industry and community leaders are student services, HR, skills and jobs centres.&#10;&#10;this approach leaders to the transformation of business as usual in TAFE">
            <a:extLst>
              <a:ext uri="{FF2B5EF4-FFF2-40B4-BE49-F238E27FC236}">
                <a16:creationId xmlns="" xmlns:a16="http://schemas.microsoft.com/office/drawing/2014/main" id="{B9F0CFFD-B765-447E-BBE0-CB9CD8485DFB}"/>
              </a:ext>
            </a:extLst>
          </p:cNvPr>
          <p:cNvPicPr>
            <a:picLocks noGrp="1" noChangeAspect="1"/>
          </p:cNvPicPr>
          <p:nvPr>
            <p:ph idx="10"/>
          </p:nvPr>
        </p:nvPicPr>
        <p:blipFill rotWithShape="1">
          <a:blip r:embed="rId3"/>
          <a:srcRect l="6625" t="2409" r="7041"/>
          <a:stretch/>
        </p:blipFill>
        <p:spPr>
          <a:xfrm>
            <a:off x="2268929" y="864628"/>
            <a:ext cx="6417871" cy="5128744"/>
          </a:xfrm>
        </p:spPr>
      </p:pic>
    </p:spTree>
    <p:extLst>
      <p:ext uri="{BB962C8B-B14F-4D97-AF65-F5344CB8AC3E}">
        <p14:creationId xmlns:p14="http://schemas.microsoft.com/office/powerpoint/2010/main" val="395695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37BAC2-C4D7-440C-A216-B4D45307AA49}"/>
              </a:ext>
            </a:extLst>
          </p:cNvPr>
          <p:cNvSpPr>
            <a:spLocks noGrp="1"/>
          </p:cNvSpPr>
          <p:nvPr>
            <p:ph type="title"/>
          </p:nvPr>
        </p:nvSpPr>
        <p:spPr/>
        <p:txBody>
          <a:bodyPr/>
          <a:lstStyle/>
          <a:p>
            <a:r>
              <a:rPr lang="en-US" sz="4000" b="1">
                <a:ea typeface="Calibri" charset="0"/>
                <a:cs typeface="Calibri"/>
              </a:rPr>
              <a:t>3. OWN THE CHALLENGE</a:t>
            </a:r>
            <a:endParaRPr lang="en-AU"/>
          </a:p>
        </p:txBody>
      </p:sp>
      <p:sp>
        <p:nvSpPr>
          <p:cNvPr id="3" name="Text Placeholder 2">
            <a:extLst>
              <a:ext uri="{FF2B5EF4-FFF2-40B4-BE49-F238E27FC236}">
                <a16:creationId xmlns="" xmlns:a16="http://schemas.microsoft.com/office/drawing/2014/main" id="{5D5FCD4C-08ED-455D-B5E3-B0E8786C626B}"/>
              </a:ext>
            </a:extLst>
          </p:cNvPr>
          <p:cNvSpPr>
            <a:spLocks noGrp="1"/>
          </p:cNvSpPr>
          <p:nvPr>
            <p:ph type="body" idx="1"/>
          </p:nvPr>
        </p:nvSpPr>
        <p:spPr/>
        <p:txBody>
          <a:bodyPr/>
          <a:lstStyle/>
          <a:p>
            <a:r>
              <a:rPr lang="en-US"/>
              <a:t>Learning outcome:</a:t>
            </a:r>
          </a:p>
          <a:p>
            <a:pPr marL="457200" indent="-457200">
              <a:buFont typeface="Arial" panose="020B0604020202020204" pitchFamily="34" charset="0"/>
              <a:buChar char="•"/>
            </a:pPr>
            <a:r>
              <a:rPr lang="en-US"/>
              <a:t>Understand your role as staff in creating an enabling environment and driving change</a:t>
            </a:r>
          </a:p>
        </p:txBody>
      </p:sp>
    </p:spTree>
    <p:extLst>
      <p:ext uri="{BB962C8B-B14F-4D97-AF65-F5344CB8AC3E}">
        <p14:creationId xmlns:p14="http://schemas.microsoft.com/office/powerpoint/2010/main" val="3885459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633ABF5-3E58-4463-9808-80C56D04CE55}"/>
              </a:ext>
            </a:extLst>
          </p:cNvPr>
          <p:cNvSpPr>
            <a:spLocks noGrp="1"/>
          </p:cNvSpPr>
          <p:nvPr>
            <p:ph type="title" idx="4294967295"/>
          </p:nvPr>
        </p:nvSpPr>
        <p:spPr/>
        <p:txBody>
          <a:bodyPr/>
          <a:lstStyle/>
          <a:p>
            <a:r>
              <a:rPr lang="en-AU">
                <a:solidFill>
                  <a:schemeClr val="bg1"/>
                </a:solidFill>
              </a:rPr>
              <a:t>What is a gender lens?</a:t>
            </a:r>
          </a:p>
        </p:txBody>
      </p:sp>
      <p:sp>
        <p:nvSpPr>
          <p:cNvPr id="14337" name="Text Placeholder 1">
            <a:extLst>
              <a:ext uri="{FF2B5EF4-FFF2-40B4-BE49-F238E27FC236}">
                <a16:creationId xmlns="" xmlns:a16="http://schemas.microsoft.com/office/drawing/2014/main" id="{7E63892C-4B49-4C2C-8ED3-C892E8AB3C33}"/>
              </a:ext>
            </a:extLst>
          </p:cNvPr>
          <p:cNvSpPr>
            <a:spLocks noGrp="1" noChangeArrowheads="1"/>
          </p:cNvSpPr>
          <p:nvPr>
            <p:ph type="body" idx="1"/>
          </p:nvPr>
        </p:nvSpPr>
        <p:spPr>
          <a:xfrm>
            <a:off x="685800" y="555091"/>
            <a:ext cx="7772400" cy="2576537"/>
          </a:xfrm>
        </p:spPr>
        <p:txBody>
          <a:bodyPr>
            <a:noAutofit/>
          </a:bodyPr>
          <a:lstStyle/>
          <a:p>
            <a:pPr marL="457200">
              <a:tabLst>
                <a:tab pos="1447800" algn="l"/>
              </a:tabLst>
            </a:pPr>
            <a:r>
              <a:rPr lang="en-AU" altLang="en-US">
                <a:solidFill>
                  <a:srgbClr val="AA381D"/>
                </a:solidFill>
              </a:rPr>
              <a:t>“Over many years of gender reform in Australian education</a:t>
            </a:r>
            <a:r>
              <a:rPr lang="en-AU" i="1">
                <a:solidFill>
                  <a:srgbClr val="AA381D"/>
                </a:solidFill>
                <a:effectLst/>
                <a:latin typeface="Calibri" panose="020F0502020204030204" pitchFamily="34" charset="0"/>
                <a:ea typeface="Times New Roman" panose="02020603050405020304" pitchFamily="18" charset="0"/>
              </a:rPr>
              <a:t>, the term ‘gender lens’ has been drawn on to encourage educators and others working for gender equity and justice to look critically at how gender is constructed and how it plays out in learning spaces. This term invites us to think about how we position ourselves and position others within various discourses and  understandings about gender.</a:t>
            </a:r>
            <a:r>
              <a:rPr lang="en-AU" altLang="en-US">
                <a:solidFill>
                  <a:srgbClr val="AA381D"/>
                </a:solidFill>
              </a:rPr>
              <a:t>”</a:t>
            </a:r>
          </a:p>
        </p:txBody>
      </p:sp>
      <p:sp>
        <p:nvSpPr>
          <p:cNvPr id="2" name="Text Placeholder 1">
            <a:extLst>
              <a:ext uri="{FF2B5EF4-FFF2-40B4-BE49-F238E27FC236}">
                <a16:creationId xmlns="" xmlns:a16="http://schemas.microsoft.com/office/drawing/2014/main" id="{14051689-0ABC-4658-A110-73B29089E07E}"/>
              </a:ext>
            </a:extLst>
          </p:cNvPr>
          <p:cNvSpPr>
            <a:spLocks noGrp="1"/>
          </p:cNvSpPr>
          <p:nvPr>
            <p:ph type="body" idx="10"/>
          </p:nvPr>
        </p:nvSpPr>
        <p:spPr>
          <a:xfrm>
            <a:off x="415456" y="5154213"/>
            <a:ext cx="4259911" cy="602531"/>
          </a:xfrm>
        </p:spPr>
        <p:txBody>
          <a:bodyPr>
            <a:noAutofit/>
          </a:bodyPr>
          <a:lstStyle/>
          <a:p>
            <a:pPr algn="l"/>
            <a:r>
              <a:rPr lang="en-US" sz="1050">
                <a:solidFill>
                  <a:srgbClr val="AA381D"/>
                </a:solidFill>
              </a:rPr>
              <a:t>Source: What is your gender lens? The Association of Women Educators, </a:t>
            </a:r>
          </a:p>
          <a:p>
            <a:pPr algn="l"/>
            <a:r>
              <a:rPr lang="en-US" sz="1050">
                <a:solidFill>
                  <a:srgbClr val="AA381D"/>
                </a:solidFill>
              </a:rPr>
              <a:t>Redress Journal, Vol 28, No 1 pp 4-6</a:t>
            </a:r>
            <a:endParaRPr lang="en-AU" sz="1050">
              <a:solidFill>
                <a:srgbClr val="AA381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3E6FF7-AE64-49A5-922D-9ECE3F104658}"/>
              </a:ext>
            </a:extLst>
          </p:cNvPr>
          <p:cNvSpPr>
            <a:spLocks noGrp="1"/>
          </p:cNvSpPr>
          <p:nvPr>
            <p:ph type="title"/>
          </p:nvPr>
        </p:nvSpPr>
        <p:spPr/>
        <p:txBody>
          <a:bodyPr/>
          <a:lstStyle/>
          <a:p>
            <a:r>
              <a:rPr lang="en-US"/>
              <a:t>Applying a gender lens </a:t>
            </a:r>
            <a:endParaRPr lang="en-AU"/>
          </a:p>
        </p:txBody>
      </p:sp>
      <p:sp>
        <p:nvSpPr>
          <p:cNvPr id="3" name="Content Placeholder 2">
            <a:extLst>
              <a:ext uri="{FF2B5EF4-FFF2-40B4-BE49-F238E27FC236}">
                <a16:creationId xmlns="" xmlns:a16="http://schemas.microsoft.com/office/drawing/2014/main" id="{194CE18E-71E3-46DE-98F9-357EC2039295}"/>
              </a:ext>
            </a:extLst>
          </p:cNvPr>
          <p:cNvSpPr>
            <a:spLocks noGrp="1"/>
          </p:cNvSpPr>
          <p:nvPr>
            <p:ph idx="1"/>
          </p:nvPr>
        </p:nvSpPr>
        <p:spPr>
          <a:xfrm>
            <a:off x="457199" y="1311276"/>
            <a:ext cx="4469643" cy="4210049"/>
          </a:xfrm>
        </p:spPr>
        <p:txBody>
          <a:bodyPr>
            <a:noAutofit/>
          </a:bodyPr>
          <a:lstStyle/>
          <a:p>
            <a:pPr>
              <a:buFont typeface="Arial" panose="020B0604020202020204" pitchFamily="34" charset="0"/>
              <a:buChar char="•"/>
            </a:pPr>
            <a:r>
              <a:rPr lang="en-US" sz="2400"/>
              <a:t>A gender lens refers to critically examining how gender is understood in an educational setting, policy or program</a:t>
            </a:r>
          </a:p>
          <a:p>
            <a:pPr>
              <a:buFont typeface="Arial" panose="020B0604020202020204" pitchFamily="34" charset="0"/>
              <a:buChar char="•"/>
            </a:pPr>
            <a:endParaRPr lang="en-US" sz="2400"/>
          </a:p>
          <a:p>
            <a:pPr>
              <a:buFont typeface="Arial" panose="020B0604020202020204" pitchFamily="34" charset="0"/>
              <a:buChar char="•"/>
            </a:pPr>
            <a:r>
              <a:rPr lang="en-US" sz="2400"/>
              <a:t>It means exploring how this issue, policy or program might have different impacts on women, men and gender diverse people</a:t>
            </a:r>
            <a:endParaRPr lang="en-AU" sz="2400"/>
          </a:p>
        </p:txBody>
      </p:sp>
      <p:pic>
        <p:nvPicPr>
          <p:cNvPr id="5" name="Graphic 4" descr="Magnifying glass outline">
            <a:extLst>
              <a:ext uri="{FF2B5EF4-FFF2-40B4-BE49-F238E27FC236}">
                <a16:creationId xmlns="" xmlns:a16="http://schemas.microsoft.com/office/drawing/2014/main" id="{D230F9FD-8AF0-4615-99F5-3A1E8156FEB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18161" y="951930"/>
            <a:ext cx="3268639" cy="3268639"/>
          </a:xfrm>
          <a:prstGeom prst="rect">
            <a:avLst/>
          </a:prstGeom>
        </p:spPr>
      </p:pic>
    </p:spTree>
    <p:extLst>
      <p:ext uri="{BB962C8B-B14F-4D97-AF65-F5344CB8AC3E}">
        <p14:creationId xmlns:p14="http://schemas.microsoft.com/office/powerpoint/2010/main" val="203706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F6B717-DCE2-4E9B-966C-CDFC90D5F4D3}"/>
              </a:ext>
            </a:extLst>
          </p:cNvPr>
          <p:cNvSpPr>
            <a:spLocks noGrp="1"/>
          </p:cNvSpPr>
          <p:nvPr>
            <p:ph type="title"/>
          </p:nvPr>
        </p:nvSpPr>
        <p:spPr/>
        <p:txBody>
          <a:bodyPr/>
          <a:lstStyle/>
          <a:p>
            <a:r>
              <a:rPr lang="en-US"/>
              <a:t>Applying a gender lens helps</a:t>
            </a:r>
            <a:endParaRPr lang="en-AU"/>
          </a:p>
        </p:txBody>
      </p:sp>
      <p:sp>
        <p:nvSpPr>
          <p:cNvPr id="4" name="Content Placeholder 3">
            <a:extLst>
              <a:ext uri="{FF2B5EF4-FFF2-40B4-BE49-F238E27FC236}">
                <a16:creationId xmlns="" xmlns:a16="http://schemas.microsoft.com/office/drawing/2014/main" id="{46A3B414-794D-4642-8016-E095743D370E}"/>
              </a:ext>
            </a:extLst>
          </p:cNvPr>
          <p:cNvSpPr>
            <a:spLocks noGrp="1"/>
          </p:cNvSpPr>
          <p:nvPr>
            <p:ph idx="1"/>
          </p:nvPr>
        </p:nvSpPr>
        <p:spPr/>
        <p:txBody>
          <a:bodyPr anchor="t">
            <a:normAutofit/>
          </a:bodyPr>
          <a:lstStyle/>
          <a:p>
            <a:pPr>
              <a:buFont typeface="Arial" panose="020B0604020202020204" pitchFamily="34" charset="0"/>
              <a:buChar char="•"/>
            </a:pPr>
            <a:r>
              <a:rPr lang="en-US"/>
              <a:t>Create learning environments that are safe, respectful and equal for all students and staff</a:t>
            </a:r>
          </a:p>
          <a:p>
            <a:pPr>
              <a:buFont typeface="Arial" panose="020B0604020202020204" pitchFamily="34" charset="0"/>
              <a:buChar char="•"/>
            </a:pPr>
            <a:endParaRPr lang="en-US"/>
          </a:p>
          <a:p>
            <a:pPr>
              <a:buFont typeface="Arial" panose="020B0604020202020204" pitchFamily="34" charset="0"/>
              <a:buChar char="•"/>
            </a:pPr>
            <a:r>
              <a:rPr lang="en-US"/>
              <a:t>Identify opportunities to reduce inequity and promote gender equality for all students​</a:t>
            </a:r>
          </a:p>
          <a:p>
            <a:endParaRPr lang="en-AU"/>
          </a:p>
        </p:txBody>
      </p:sp>
    </p:spTree>
    <p:extLst>
      <p:ext uri="{BB962C8B-B14F-4D97-AF65-F5344CB8AC3E}">
        <p14:creationId xmlns:p14="http://schemas.microsoft.com/office/powerpoint/2010/main" val="771548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BEF55F-3756-4FD8-A200-0F06490602F4}"/>
              </a:ext>
            </a:extLst>
          </p:cNvPr>
          <p:cNvSpPr>
            <a:spLocks noGrp="1"/>
          </p:cNvSpPr>
          <p:nvPr>
            <p:ph type="title"/>
          </p:nvPr>
        </p:nvSpPr>
        <p:spPr/>
        <p:txBody>
          <a:bodyPr/>
          <a:lstStyle/>
          <a:p>
            <a:r>
              <a:rPr lang="en-AU"/>
              <a:t>A gender lens in action</a:t>
            </a:r>
          </a:p>
        </p:txBody>
      </p:sp>
      <p:sp>
        <p:nvSpPr>
          <p:cNvPr id="4" name="Content Placeholder 3">
            <a:extLst>
              <a:ext uri="{FF2B5EF4-FFF2-40B4-BE49-F238E27FC236}">
                <a16:creationId xmlns="" xmlns:a16="http://schemas.microsoft.com/office/drawing/2014/main" id="{360D6E93-ED91-4AFF-9F25-FCE0452F6D70}"/>
              </a:ext>
            </a:extLst>
          </p:cNvPr>
          <p:cNvSpPr>
            <a:spLocks noGrp="1"/>
          </p:cNvSpPr>
          <p:nvPr>
            <p:ph idx="1"/>
          </p:nvPr>
        </p:nvSpPr>
        <p:spPr/>
        <p:txBody>
          <a:bodyPr>
            <a:normAutofit/>
          </a:bodyPr>
          <a:lstStyle/>
          <a:p>
            <a:pPr>
              <a:buFont typeface="Arial" panose="020B0604020202020204" pitchFamily="34" charset="0"/>
              <a:buChar char="•"/>
            </a:pPr>
            <a:r>
              <a:rPr lang="en-US"/>
              <a:t>How does your area currently take gender into account? </a:t>
            </a:r>
          </a:p>
          <a:p>
            <a:pPr>
              <a:buFont typeface="Arial" panose="020B0604020202020204" pitchFamily="34" charset="0"/>
              <a:buChar char="•"/>
            </a:pPr>
            <a:endParaRPr lang="en-US"/>
          </a:p>
          <a:p>
            <a:pPr>
              <a:buFont typeface="Arial" panose="020B0604020202020204" pitchFamily="34" charset="0"/>
              <a:buChar char="•"/>
            </a:pPr>
            <a:r>
              <a:rPr lang="en-US"/>
              <a:t>How might people experience your area of work  differently based on their gender?​</a:t>
            </a:r>
          </a:p>
          <a:p>
            <a:pPr>
              <a:buFont typeface="Arial" panose="020B0604020202020204" pitchFamily="34" charset="0"/>
              <a:buChar char="•"/>
            </a:pPr>
            <a:endParaRPr lang="en-US"/>
          </a:p>
          <a:p>
            <a:pPr>
              <a:buFont typeface="Arial" panose="020B0604020202020204" pitchFamily="34" charset="0"/>
              <a:buChar char="•"/>
            </a:pPr>
            <a:r>
              <a:rPr lang="en-US"/>
              <a:t>What could you do differently in order to promote gender equality and prevent violence against women?​</a:t>
            </a:r>
          </a:p>
          <a:p>
            <a:endParaRPr lang="en-AU"/>
          </a:p>
        </p:txBody>
      </p:sp>
    </p:spTree>
    <p:extLst>
      <p:ext uri="{BB962C8B-B14F-4D97-AF65-F5344CB8AC3E}">
        <p14:creationId xmlns:p14="http://schemas.microsoft.com/office/powerpoint/2010/main" val="2714570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83C747-8DC1-4465-846F-43DEBF0DDA42}"/>
              </a:ext>
            </a:extLst>
          </p:cNvPr>
          <p:cNvSpPr>
            <a:spLocks noGrp="1"/>
          </p:cNvSpPr>
          <p:nvPr>
            <p:ph type="title"/>
          </p:nvPr>
        </p:nvSpPr>
        <p:spPr/>
        <p:txBody>
          <a:bodyPr/>
          <a:lstStyle/>
          <a:p>
            <a:r>
              <a:rPr lang="en-US" sz="2800" b="1"/>
              <a:t>Expectations</a:t>
            </a:r>
            <a:endParaRPr lang="en-AU"/>
          </a:p>
        </p:txBody>
      </p:sp>
      <p:sp>
        <p:nvSpPr>
          <p:cNvPr id="3" name="Content Placeholder 2">
            <a:extLst>
              <a:ext uri="{FF2B5EF4-FFF2-40B4-BE49-F238E27FC236}">
                <a16:creationId xmlns="" xmlns:a16="http://schemas.microsoft.com/office/drawing/2014/main" id="{F35F0A25-2F88-4AB7-B5E5-6CD925EED9DE}"/>
              </a:ext>
            </a:extLst>
          </p:cNvPr>
          <p:cNvSpPr>
            <a:spLocks noGrp="1"/>
          </p:cNvSpPr>
          <p:nvPr>
            <p:ph idx="1"/>
          </p:nvPr>
        </p:nvSpPr>
        <p:spPr/>
        <p:txBody>
          <a:bodyPr>
            <a:normAutofit/>
          </a:bodyPr>
          <a:lstStyle/>
          <a:p>
            <a:pPr marL="213995" indent="-171450">
              <a:lnSpc>
                <a:spcPct val="90000"/>
              </a:lnSpc>
              <a:spcAft>
                <a:spcPts val="450"/>
              </a:spcAft>
              <a:buFont typeface="Arial" panose="020B0604020202020204" pitchFamily="34" charset="0"/>
              <a:buChar char="•"/>
            </a:pPr>
            <a:r>
              <a:rPr lang="en-US" sz="1800"/>
              <a:t>Respectful conversations – challenge ideas, not people</a:t>
            </a:r>
          </a:p>
          <a:p>
            <a:pPr marL="42545">
              <a:lnSpc>
                <a:spcPct val="90000"/>
              </a:lnSpc>
              <a:spcAft>
                <a:spcPts val="450"/>
              </a:spcAft>
            </a:pPr>
            <a:endParaRPr lang="en-US" sz="1800">
              <a:cs typeface="Calibri"/>
            </a:endParaRPr>
          </a:p>
          <a:p>
            <a:pPr marL="213995" indent="-171450">
              <a:lnSpc>
                <a:spcPct val="90000"/>
              </a:lnSpc>
              <a:spcAft>
                <a:spcPts val="450"/>
              </a:spcAft>
              <a:buFont typeface="Arial" panose="020B0604020202020204" pitchFamily="34" charset="0"/>
              <a:buChar char="•"/>
            </a:pPr>
            <a:r>
              <a:rPr lang="en-US" sz="1800"/>
              <a:t>Practice self-care</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Keep this as a learning space, not a therapeutic space</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Commitment to participating</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Be present – mobile phones off or on silent and please keep cameras on if possible</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Let’s keep to time!</a:t>
            </a:r>
            <a:endParaRPr lang="en-US" sz="1800">
              <a:cs typeface="Calibri"/>
            </a:endParaRPr>
          </a:p>
          <a:p>
            <a:pPr marL="126000" indent="0">
              <a:buNone/>
            </a:pPr>
            <a:endParaRPr lang="en-AU"/>
          </a:p>
        </p:txBody>
      </p:sp>
    </p:spTree>
    <p:extLst>
      <p:ext uri="{BB962C8B-B14F-4D97-AF65-F5344CB8AC3E}">
        <p14:creationId xmlns:p14="http://schemas.microsoft.com/office/powerpoint/2010/main" val="442406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F6A046-37E1-4208-A125-77A182281381}"/>
              </a:ext>
            </a:extLst>
          </p:cNvPr>
          <p:cNvSpPr>
            <a:spLocks noGrp="1"/>
          </p:cNvSpPr>
          <p:nvPr>
            <p:ph type="title"/>
          </p:nvPr>
        </p:nvSpPr>
        <p:spPr/>
        <p:txBody>
          <a:bodyPr/>
          <a:lstStyle/>
          <a:p>
            <a:r>
              <a:rPr lang="en-US"/>
              <a:t>Group activity: 10 minutes</a:t>
            </a:r>
            <a:endParaRPr lang="en-AU"/>
          </a:p>
        </p:txBody>
      </p:sp>
      <p:sp>
        <p:nvSpPr>
          <p:cNvPr id="3" name="Content Placeholder 2">
            <a:extLst>
              <a:ext uri="{FF2B5EF4-FFF2-40B4-BE49-F238E27FC236}">
                <a16:creationId xmlns="" xmlns:a16="http://schemas.microsoft.com/office/drawing/2014/main" id="{1E964846-1A29-4EBD-B0E5-873E91C1DBAA}"/>
              </a:ext>
            </a:extLst>
          </p:cNvPr>
          <p:cNvSpPr>
            <a:spLocks noGrp="1"/>
          </p:cNvSpPr>
          <p:nvPr>
            <p:ph idx="1"/>
          </p:nvPr>
        </p:nvSpPr>
        <p:spPr>
          <a:xfrm>
            <a:off x="457200" y="1311276"/>
            <a:ext cx="3596185" cy="4210049"/>
          </a:xfrm>
        </p:spPr>
        <p:txBody>
          <a:bodyPr>
            <a:normAutofit/>
          </a:bodyPr>
          <a:lstStyle/>
          <a:p>
            <a:pPr marL="126000" indent="0" algn="l" rtl="0" fontAlgn="base">
              <a:buNone/>
            </a:pPr>
            <a:r>
              <a:rPr lang="en-AU" sz="3200" b="0" i="0" u="none" strike="noStrike">
                <a:solidFill>
                  <a:srgbClr val="454745"/>
                </a:solidFill>
                <a:effectLst/>
                <a:latin typeface="Calibri" panose="020F0502020204030204" pitchFamily="34" charset="0"/>
              </a:rPr>
              <a:t>How could you apply a gender lens to your practices and systems?</a:t>
            </a:r>
          </a:p>
          <a:p>
            <a:pPr marL="126000" indent="0" algn="l" rtl="0" fontAlgn="base">
              <a:buNone/>
            </a:pPr>
            <a:endParaRPr lang="en-US" sz="2400" b="0" i="0">
              <a:solidFill>
                <a:srgbClr val="272727"/>
              </a:solidFill>
              <a:effectLst/>
              <a:latin typeface="Segoe UI" panose="020B0502040204020203" pitchFamily="34" charset="0"/>
            </a:endParaRPr>
          </a:p>
          <a:p>
            <a:pPr marL="126000" indent="0" algn="l" rtl="0" fontAlgn="base">
              <a:buNone/>
            </a:pPr>
            <a:r>
              <a:rPr lang="en-AU" sz="2400" b="0" i="0">
                <a:solidFill>
                  <a:srgbClr val="272727"/>
                </a:solidFill>
                <a:effectLst/>
                <a:latin typeface="Calibri" panose="020F0502020204030204" pitchFamily="34" charset="0"/>
              </a:rPr>
              <a:t>​</a:t>
            </a:r>
            <a:endParaRPr lang="en-AU" sz="2400" b="0" i="0">
              <a:solidFill>
                <a:srgbClr val="272727"/>
              </a:solidFill>
              <a:effectLst/>
              <a:latin typeface="Segoe UI" panose="020B0502040204020203" pitchFamily="34" charset="0"/>
            </a:endParaRPr>
          </a:p>
          <a:p>
            <a:pPr marL="126000" indent="0">
              <a:buNone/>
            </a:pPr>
            <a:endParaRPr lang="en-AU"/>
          </a:p>
        </p:txBody>
      </p:sp>
      <p:pic>
        <p:nvPicPr>
          <p:cNvPr id="7" name="Graphic 6" descr="Magnifying glass outline">
            <a:extLst>
              <a:ext uri="{FF2B5EF4-FFF2-40B4-BE49-F238E27FC236}">
                <a16:creationId xmlns="" xmlns:a16="http://schemas.microsoft.com/office/drawing/2014/main" id="{A4087376-549C-4DC4-9F9A-C47E3513067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18161" y="951930"/>
            <a:ext cx="3268639" cy="3268639"/>
          </a:xfrm>
          <a:prstGeom prst="rect">
            <a:avLst/>
          </a:prstGeom>
        </p:spPr>
      </p:pic>
    </p:spTree>
    <p:extLst>
      <p:ext uri="{BB962C8B-B14F-4D97-AF65-F5344CB8AC3E}">
        <p14:creationId xmlns:p14="http://schemas.microsoft.com/office/powerpoint/2010/main" val="1416905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8D3428AE-3D91-D040-90F8-A85C0534A3B9}"/>
              </a:ext>
            </a:extLst>
          </p:cNvPr>
          <p:cNvSpPr>
            <a:spLocks noGrp="1"/>
          </p:cNvSpPr>
          <p:nvPr>
            <p:ph type="title"/>
          </p:nvPr>
        </p:nvSpPr>
        <p:spPr/>
        <p:txBody>
          <a:bodyPr>
            <a:normAutofit/>
          </a:bodyPr>
          <a:lstStyle/>
          <a:p>
            <a:r>
              <a:rPr lang="en-US"/>
              <a:t>Opportunities to support this initiative</a:t>
            </a:r>
          </a:p>
        </p:txBody>
      </p:sp>
      <p:sp>
        <p:nvSpPr>
          <p:cNvPr id="6" name="Content Placeholder 5">
            <a:extLst>
              <a:ext uri="{FF2B5EF4-FFF2-40B4-BE49-F238E27FC236}">
                <a16:creationId xmlns="" xmlns:a16="http://schemas.microsoft.com/office/drawing/2014/main" id="{9CBF1986-6C62-5642-B72E-E8815A767D56}"/>
              </a:ext>
            </a:extLst>
          </p:cNvPr>
          <p:cNvSpPr>
            <a:spLocks noGrp="1"/>
          </p:cNvSpPr>
          <p:nvPr>
            <p:ph idx="1"/>
          </p:nvPr>
        </p:nvSpPr>
        <p:spPr/>
        <p:txBody>
          <a:bodyPr>
            <a:noAutofit/>
          </a:bodyPr>
          <a:lstStyle/>
          <a:p>
            <a:pPr>
              <a:buFont typeface="Arial" panose="020B0604020202020204" pitchFamily="34" charset="0"/>
              <a:buChar char="•"/>
            </a:pPr>
            <a:r>
              <a:rPr lang="en-AU"/>
              <a:t>Role modelling gender equitable practice.</a:t>
            </a:r>
          </a:p>
          <a:p>
            <a:pPr>
              <a:buFont typeface="Arial" panose="020B0604020202020204" pitchFamily="34" charset="0"/>
              <a:buChar char="•"/>
            </a:pPr>
            <a:endParaRPr lang="en-AU"/>
          </a:p>
          <a:p>
            <a:pPr>
              <a:buFont typeface="Arial" panose="020B0604020202020204" pitchFamily="34" charset="0"/>
              <a:buChar char="•"/>
            </a:pPr>
            <a:r>
              <a:rPr lang="en-AU"/>
              <a:t>Leading by example by collaborating with or supporting the Respect and Equality in TAFE project lead.</a:t>
            </a:r>
          </a:p>
          <a:p>
            <a:pPr>
              <a:buFont typeface="Arial" panose="020B0604020202020204" pitchFamily="34" charset="0"/>
              <a:buChar char="•"/>
            </a:pPr>
            <a:endParaRPr lang="en-AU"/>
          </a:p>
          <a:p>
            <a:pPr>
              <a:buFont typeface="Arial" panose="020B0604020202020204" pitchFamily="34" charset="0"/>
              <a:buChar char="•"/>
            </a:pPr>
            <a:r>
              <a:rPr lang="en-AU"/>
              <a:t>Calling out sexism or unfair treatment when you see it.</a:t>
            </a:r>
          </a:p>
          <a:p>
            <a:pPr>
              <a:buFont typeface="Arial" panose="020B0604020202020204" pitchFamily="34" charset="0"/>
              <a:buChar char="•"/>
            </a:pPr>
            <a:endParaRPr lang="en-AU"/>
          </a:p>
          <a:p>
            <a:pPr>
              <a:buFont typeface="Arial" panose="020B0604020202020204" pitchFamily="34" charset="0"/>
              <a:buChar char="•"/>
            </a:pPr>
            <a:r>
              <a:rPr lang="en-AU"/>
              <a:t>Taking time with your team to reflect on ‘business as usual’ practices applying a gender lens.</a:t>
            </a:r>
          </a:p>
          <a:p>
            <a:pPr>
              <a:buFont typeface="Arial" panose="020B0604020202020204" pitchFamily="34" charset="0"/>
              <a:buChar char="•"/>
            </a:pPr>
            <a:endParaRPr lang="en-AU"/>
          </a:p>
          <a:p>
            <a:pPr>
              <a:buFont typeface="Arial" panose="020B0604020202020204" pitchFamily="34" charset="0"/>
              <a:buChar char="•"/>
            </a:pPr>
            <a:r>
              <a:rPr lang="en-AU"/>
              <a:t>Apply a gender lens to your roles.  </a:t>
            </a:r>
          </a:p>
        </p:txBody>
      </p:sp>
    </p:spTree>
    <p:extLst>
      <p:ext uri="{BB962C8B-B14F-4D97-AF65-F5344CB8AC3E}">
        <p14:creationId xmlns:p14="http://schemas.microsoft.com/office/powerpoint/2010/main" val="2815524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15159F-2313-4777-BCD2-B831873D1C65}"/>
              </a:ext>
            </a:extLst>
          </p:cNvPr>
          <p:cNvSpPr>
            <a:spLocks noGrp="1"/>
          </p:cNvSpPr>
          <p:nvPr>
            <p:ph type="title"/>
          </p:nvPr>
        </p:nvSpPr>
        <p:spPr>
          <a:xfrm>
            <a:off x="457200" y="274638"/>
            <a:ext cx="8229600" cy="817562"/>
          </a:xfrm>
        </p:spPr>
        <p:txBody>
          <a:bodyPr anchor="t">
            <a:normAutofit/>
          </a:bodyPr>
          <a:lstStyle/>
          <a:p>
            <a:r>
              <a:rPr lang="en-US" sz="3600"/>
              <a:t>In conclusion</a:t>
            </a:r>
          </a:p>
        </p:txBody>
      </p:sp>
      <p:sp>
        <p:nvSpPr>
          <p:cNvPr id="7" name="Right Arrow 6">
            <a:extLst>
              <a:ext uri="{FF2B5EF4-FFF2-40B4-BE49-F238E27FC236}">
                <a16:creationId xmlns="" xmlns:a16="http://schemas.microsoft.com/office/drawing/2014/main" id="{30E85803-2CB3-2440-A2CC-601AFCBD1353}"/>
              </a:ext>
              <a:ext uri="{C183D7F6-B498-43B3-948B-1728B52AA6E4}">
                <adec:decorative xmlns="" xmlns:adec="http://schemas.microsoft.com/office/drawing/2017/decorative" val="1"/>
              </a:ext>
            </a:extLst>
          </p:cNvPr>
          <p:cNvSpPr/>
          <p:nvPr/>
        </p:nvSpPr>
        <p:spPr>
          <a:xfrm flipV="1">
            <a:off x="455052" y="886353"/>
            <a:ext cx="8233896" cy="3444565"/>
          </a:xfrm>
          <a:prstGeom prst="rightArrow">
            <a:avLst/>
          </a:prstGeom>
          <a:solidFill>
            <a:srgbClr val="AA381D"/>
          </a:solidFill>
          <a:ln>
            <a:solidFill>
              <a:srgbClr val="FBEA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18">
            <a:extLst>
              <a:ext uri="{FF2B5EF4-FFF2-40B4-BE49-F238E27FC236}">
                <a16:creationId xmlns="" xmlns:a16="http://schemas.microsoft.com/office/drawing/2014/main" id="{821B61B1-5DCA-4C95-90D5-F79DF2F6F1B6}"/>
              </a:ext>
            </a:extLst>
          </p:cNvPr>
          <p:cNvSpPr/>
          <p:nvPr/>
        </p:nvSpPr>
        <p:spPr>
          <a:xfrm>
            <a:off x="519559"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Understand the challenge</a:t>
            </a:r>
          </a:p>
        </p:txBody>
      </p:sp>
      <p:sp>
        <p:nvSpPr>
          <p:cNvPr id="36" name="Rounded Rectangle 18">
            <a:extLst>
              <a:ext uri="{FF2B5EF4-FFF2-40B4-BE49-F238E27FC236}">
                <a16:creationId xmlns="" xmlns:a16="http://schemas.microsoft.com/office/drawing/2014/main" id="{6C6232E6-0874-42F7-BA87-4A8B85A18E87}"/>
              </a:ext>
            </a:extLst>
          </p:cNvPr>
          <p:cNvSpPr/>
          <p:nvPr/>
        </p:nvSpPr>
        <p:spPr>
          <a:xfrm>
            <a:off x="2084239"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Face the challenge </a:t>
            </a:r>
          </a:p>
        </p:txBody>
      </p:sp>
      <p:sp>
        <p:nvSpPr>
          <p:cNvPr id="35" name="Rounded Rectangle 18">
            <a:extLst>
              <a:ext uri="{FF2B5EF4-FFF2-40B4-BE49-F238E27FC236}">
                <a16:creationId xmlns="" xmlns:a16="http://schemas.microsoft.com/office/drawing/2014/main" id="{6B1222F4-E686-45E6-BE47-7C94C4B45088}"/>
              </a:ext>
            </a:extLst>
          </p:cNvPr>
          <p:cNvSpPr/>
          <p:nvPr/>
        </p:nvSpPr>
        <p:spPr>
          <a:xfrm>
            <a:off x="364772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Own the challenge</a:t>
            </a:r>
          </a:p>
        </p:txBody>
      </p:sp>
      <p:sp>
        <p:nvSpPr>
          <p:cNvPr id="34" name="Rounded Rectangle 18">
            <a:extLst>
              <a:ext uri="{FF2B5EF4-FFF2-40B4-BE49-F238E27FC236}">
                <a16:creationId xmlns="" xmlns:a16="http://schemas.microsoft.com/office/drawing/2014/main" id="{B6490303-C2B0-4009-B263-FEE0395A8AE5}"/>
              </a:ext>
            </a:extLst>
          </p:cNvPr>
          <p:cNvSpPr/>
          <p:nvPr/>
        </p:nvSpPr>
        <p:spPr>
          <a:xfrm>
            <a:off x="521240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Take action and monitor progress</a:t>
            </a:r>
          </a:p>
        </p:txBody>
      </p:sp>
      <p:sp>
        <p:nvSpPr>
          <p:cNvPr id="33" name="Rounded Rectangle 18">
            <a:extLst>
              <a:ext uri="{FF2B5EF4-FFF2-40B4-BE49-F238E27FC236}">
                <a16:creationId xmlns="" xmlns:a16="http://schemas.microsoft.com/office/drawing/2014/main" id="{D9ACF160-990E-4FDC-905D-1FA14C343BEF}"/>
              </a:ext>
            </a:extLst>
          </p:cNvPr>
          <p:cNvSpPr/>
          <p:nvPr/>
        </p:nvSpPr>
        <p:spPr>
          <a:xfrm>
            <a:off x="677708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Transform business as usual</a:t>
            </a:r>
          </a:p>
        </p:txBody>
      </p:sp>
      <p:sp>
        <p:nvSpPr>
          <p:cNvPr id="3" name="Rounded Rectangle 2">
            <a:extLst>
              <a:ext uri="{FF2B5EF4-FFF2-40B4-BE49-F238E27FC236}">
                <a16:creationId xmlns="" xmlns:a16="http://schemas.microsoft.com/office/drawing/2014/main" id="{2C970E4C-B5A6-5448-B602-B3BD50F67130}"/>
              </a:ext>
            </a:extLst>
          </p:cNvPr>
          <p:cNvSpPr/>
          <p:nvPr/>
        </p:nvSpPr>
        <p:spPr>
          <a:xfrm>
            <a:off x="346440" y="4574372"/>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Workplace</a:t>
            </a:r>
          </a:p>
        </p:txBody>
      </p:sp>
      <p:sp>
        <p:nvSpPr>
          <p:cNvPr id="13" name="Rounded Rectangle 12">
            <a:extLst>
              <a:ext uri="{FF2B5EF4-FFF2-40B4-BE49-F238E27FC236}">
                <a16:creationId xmlns="" xmlns:a16="http://schemas.microsoft.com/office/drawing/2014/main" id="{35B6A196-64EB-2247-8B58-CEBE8E1E18EC}"/>
              </a:ext>
            </a:extLst>
          </p:cNvPr>
          <p:cNvSpPr/>
          <p:nvPr/>
        </p:nvSpPr>
        <p:spPr>
          <a:xfrm>
            <a:off x="2043599" y="4574374"/>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Students</a:t>
            </a:r>
          </a:p>
        </p:txBody>
      </p:sp>
      <p:sp>
        <p:nvSpPr>
          <p:cNvPr id="15" name="Rounded Rectangle 14">
            <a:extLst>
              <a:ext uri="{FF2B5EF4-FFF2-40B4-BE49-F238E27FC236}">
                <a16:creationId xmlns="" xmlns:a16="http://schemas.microsoft.com/office/drawing/2014/main" id="{5277BDC8-5434-1F48-B545-DEDC37F839B2}"/>
              </a:ext>
            </a:extLst>
          </p:cNvPr>
          <p:cNvSpPr/>
          <p:nvPr/>
        </p:nvSpPr>
        <p:spPr>
          <a:xfrm>
            <a:off x="3737282" y="4574372"/>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Teaching and learning</a:t>
            </a:r>
          </a:p>
        </p:txBody>
      </p:sp>
      <p:sp>
        <p:nvSpPr>
          <p:cNvPr id="17" name="Rounded Rectangle 16">
            <a:extLst>
              <a:ext uri="{FF2B5EF4-FFF2-40B4-BE49-F238E27FC236}">
                <a16:creationId xmlns="" xmlns:a16="http://schemas.microsoft.com/office/drawing/2014/main" id="{31A85EF7-20A4-7E4F-B597-938C61CA16C3}"/>
              </a:ext>
            </a:extLst>
          </p:cNvPr>
          <p:cNvSpPr/>
          <p:nvPr/>
        </p:nvSpPr>
        <p:spPr>
          <a:xfrm>
            <a:off x="5434441" y="4574373"/>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Communications</a:t>
            </a:r>
          </a:p>
        </p:txBody>
      </p:sp>
      <p:sp>
        <p:nvSpPr>
          <p:cNvPr id="19" name="Rounded Rectangle 18">
            <a:extLst>
              <a:ext uri="{FF2B5EF4-FFF2-40B4-BE49-F238E27FC236}">
                <a16:creationId xmlns="" xmlns:a16="http://schemas.microsoft.com/office/drawing/2014/main" id="{BF48A263-EDF6-CD48-BDC3-658F8CDBF7AF}"/>
              </a:ext>
            </a:extLst>
          </p:cNvPr>
          <p:cNvSpPr/>
          <p:nvPr/>
        </p:nvSpPr>
        <p:spPr>
          <a:xfrm>
            <a:off x="7130273" y="4574372"/>
            <a:ext cx="1556527"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Industry and community</a:t>
            </a:r>
          </a:p>
        </p:txBody>
      </p:sp>
    </p:spTree>
    <p:extLst>
      <p:ext uri="{BB962C8B-B14F-4D97-AF65-F5344CB8AC3E}">
        <p14:creationId xmlns:p14="http://schemas.microsoft.com/office/powerpoint/2010/main" val="3831505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E4B26B-1E0D-4F60-A710-51721DB14714}"/>
              </a:ext>
            </a:extLst>
          </p:cNvPr>
          <p:cNvSpPr>
            <a:spLocks noGrp="1"/>
          </p:cNvSpPr>
          <p:nvPr>
            <p:ph type="title"/>
          </p:nvPr>
        </p:nvSpPr>
        <p:spPr/>
        <p:txBody>
          <a:bodyPr/>
          <a:lstStyle/>
          <a:p>
            <a:r>
              <a:rPr lang="en-US"/>
              <a:t>Where to from here?</a:t>
            </a:r>
            <a:endParaRPr lang="en-AU"/>
          </a:p>
        </p:txBody>
      </p:sp>
      <p:pic>
        <p:nvPicPr>
          <p:cNvPr id="2050" name="Picture 2">
            <a:extLst>
              <a:ext uri="{FF2B5EF4-FFF2-40B4-BE49-F238E27FC236}">
                <a16:creationId xmlns="" xmlns:a16="http://schemas.microsoft.com/office/drawing/2014/main" id="{B16A9AC8-883D-4C9C-B2C2-8BA03ABEC24F}"/>
              </a:ext>
              <a:ext uri="{C183D7F6-B498-43B3-948B-1728B52AA6E4}">
                <adec:decorative xmlns=""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092200"/>
            <a:ext cx="8229600" cy="414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63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1EE648-0DE3-4316-88D5-98A58B603245}"/>
              </a:ext>
            </a:extLst>
          </p:cNvPr>
          <p:cNvSpPr>
            <a:spLocks noGrp="1"/>
          </p:cNvSpPr>
          <p:nvPr>
            <p:ph type="title"/>
          </p:nvPr>
        </p:nvSpPr>
        <p:spPr/>
        <p:txBody>
          <a:bodyPr/>
          <a:lstStyle/>
          <a:p>
            <a:r>
              <a:rPr lang="en-US" sz="3600"/>
              <a:t>Thank you</a:t>
            </a:r>
            <a:endParaRPr lang="en-AU" sz="3600"/>
          </a:p>
        </p:txBody>
      </p:sp>
      <p:sp>
        <p:nvSpPr>
          <p:cNvPr id="4" name="TextBox 4">
            <a:extLst>
              <a:ext uri="{FF2B5EF4-FFF2-40B4-BE49-F238E27FC236}">
                <a16:creationId xmlns="" xmlns:a16="http://schemas.microsoft.com/office/drawing/2014/main" id="{5F9CBB65-85ED-4F04-B347-A2BF15C2B4F6}"/>
              </a:ext>
            </a:extLst>
          </p:cNvPr>
          <p:cNvSpPr txBox="1">
            <a:spLocks noGrp="1"/>
          </p:cNvSpPr>
          <p:nvPr>
            <p:ph type="body" idx="1"/>
          </p:nvPr>
        </p:nvSpPr>
        <p:spPr>
          <a:prstGeom prst="rect">
            <a:avLst/>
          </a:prstGeom>
        </p:spPr>
        <p:txBody>
          <a:bodyPr vert="horz" lIns="68580" tIns="34290" rIns="68580" bIns="34290" rtlCol="0" anchor="t">
            <a:noAutofit/>
          </a:bodyPr>
          <a:lstStyle/>
          <a:p>
            <a:pPr marL="285750" indent="-285750">
              <a:spcBef>
                <a:spcPct val="20000"/>
              </a:spcBef>
              <a:spcAft>
                <a:spcPts val="800"/>
              </a:spcAft>
              <a:buFont typeface="Arial,Sans-Serif" panose="020B0604020202020204" pitchFamily="34" charset="0"/>
              <a:buChar char="•"/>
            </a:pPr>
            <a:endParaRPr lang="en-US" sz="2400">
              <a:ea typeface="+mn-lt"/>
              <a:cs typeface="+mn-lt"/>
            </a:endParaRPr>
          </a:p>
          <a:p>
            <a:pPr marL="0" indent="0">
              <a:spcAft>
                <a:spcPts val="800"/>
              </a:spcAft>
              <a:buNone/>
            </a:pPr>
            <a:r>
              <a:rPr lang="en-US" sz="2400"/>
              <a:t>Don't forget to access support if you need to: </a:t>
            </a:r>
            <a:br>
              <a:rPr lang="en-US" sz="2400"/>
            </a:br>
            <a:r>
              <a:rPr lang="en-US" sz="2400"/>
              <a:t>1800RESPECT (</a:t>
            </a:r>
            <a:r>
              <a:rPr lang="en-US" sz="2400">
                <a:cs typeface="Calibri"/>
              </a:rPr>
              <a:t>1800 737 732) or your TAFE supports</a:t>
            </a:r>
            <a:endParaRPr lang="en-US" sz="2400"/>
          </a:p>
          <a:p>
            <a:pPr marL="285750" indent="-285750">
              <a:spcBef>
                <a:spcPct val="20000"/>
              </a:spcBef>
              <a:spcAft>
                <a:spcPts val="800"/>
              </a:spcAft>
              <a:buFont typeface="Arial" panose="020B0604020202020204" pitchFamily="34" charset="0"/>
              <a:buChar char="•"/>
            </a:pPr>
            <a:endParaRPr lang="en-US">
              <a:ea typeface="+mn-lt"/>
              <a:cs typeface="+mn-lt"/>
            </a:endParaRPr>
          </a:p>
          <a:p>
            <a:pPr marL="285750" indent="-285750">
              <a:spcBef>
                <a:spcPct val="20000"/>
              </a:spcBef>
              <a:spcAft>
                <a:spcPts val="80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2786229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B54A5-496A-425B-9388-AD048F6CE67A}"/>
              </a:ext>
            </a:extLst>
          </p:cNvPr>
          <p:cNvSpPr>
            <a:spLocks noGrp="1"/>
          </p:cNvSpPr>
          <p:nvPr>
            <p:ph type="title" idx="4294967295"/>
          </p:nvPr>
        </p:nvSpPr>
        <p:spPr/>
        <p:txBody>
          <a:bodyPr/>
          <a:lstStyle/>
          <a:p>
            <a:r>
              <a:rPr lang="en-AU">
                <a:solidFill>
                  <a:srgbClr val="AA381D"/>
                </a:solidFill>
              </a:rPr>
              <a:t>Closing slide</a:t>
            </a:r>
          </a:p>
        </p:txBody>
      </p:sp>
      <p:sp>
        <p:nvSpPr>
          <p:cNvPr id="21505" name="Subtitle 1">
            <a:extLst>
              <a:ext uri="{FF2B5EF4-FFF2-40B4-BE49-F238E27FC236}">
                <a16:creationId xmlns="" xmlns:a16="http://schemas.microsoft.com/office/drawing/2014/main" id="{84F7D624-2B27-4C96-9EF4-1FE266326C7C}"/>
              </a:ext>
            </a:extLst>
          </p:cNvPr>
          <p:cNvSpPr>
            <a:spLocks noGrp="1" noChangeArrowheads="1"/>
          </p:cNvSpPr>
          <p:nvPr>
            <p:ph type="subTitle" idx="1"/>
          </p:nvPr>
        </p:nvSpPr>
        <p:spPr/>
        <p:txBody>
          <a:bodyPr/>
          <a:lstStyle/>
          <a:p>
            <a:pPr eaLnBrk="1" hangingPunct="1"/>
            <a:endParaRPr lang="en-US" altLang="en-US"/>
          </a:p>
        </p:txBody>
      </p:sp>
      <p:sp>
        <p:nvSpPr>
          <p:cNvPr id="21506" name="Picture Placeholder 2">
            <a:extLst>
              <a:ext uri="{FF2B5EF4-FFF2-40B4-BE49-F238E27FC236}">
                <a16:creationId xmlns="" xmlns:a16="http://schemas.microsoft.com/office/drawing/2014/main" id="{14A82435-17A5-4AE9-808C-38CBDE58CD15}"/>
              </a:ext>
            </a:extLst>
          </p:cNvPr>
          <p:cNvSpPr>
            <a:spLocks noGrp="1" noChangeArrowheads="1" noTextEdit="1"/>
          </p:cNvSpPr>
          <p:nvPr>
            <p:ph type="pic" sz="quarter" idx="10"/>
          </p:nvPr>
        </p:nvSpPr>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 xmlns:a16="http://schemas.microsoft.com/office/drawing/2014/main" id="{52F1F5D4-8848-4BBD-BCE6-58CE236C1A2D}"/>
              </a:ext>
            </a:extLst>
          </p:cNvPr>
          <p:cNvSpPr>
            <a:spLocks noGrp="1" noChangeArrowheads="1"/>
          </p:cNvSpPr>
          <p:nvPr>
            <p:ph type="title"/>
          </p:nvPr>
        </p:nvSpPr>
        <p:spPr/>
        <p:txBody>
          <a:bodyPr/>
          <a:lstStyle/>
          <a:p>
            <a:pPr eaLnBrk="1" hangingPunct="1"/>
            <a:r>
              <a:rPr lang="en-US" sz="2800"/>
              <a:t>Support services</a:t>
            </a:r>
            <a:endParaRPr lang="en-AU" altLang="en-US"/>
          </a:p>
        </p:txBody>
      </p:sp>
      <p:graphicFrame>
        <p:nvGraphicFramePr>
          <p:cNvPr id="3" name="Table 2">
            <a:extLst>
              <a:ext uri="{FF2B5EF4-FFF2-40B4-BE49-F238E27FC236}">
                <a16:creationId xmlns="" xmlns:a16="http://schemas.microsoft.com/office/drawing/2014/main" id="{4DDE7773-3BD0-4ABF-8033-3D0F0091255B}"/>
              </a:ext>
            </a:extLst>
          </p:cNvPr>
          <p:cNvGraphicFramePr>
            <a:graphicFrameLocks noGrp="1"/>
          </p:cNvGraphicFramePr>
          <p:nvPr>
            <p:extLst>
              <p:ext uri="{D42A27DB-BD31-4B8C-83A1-F6EECF244321}">
                <p14:modId xmlns:p14="http://schemas.microsoft.com/office/powerpoint/2010/main" val="973777254"/>
              </p:ext>
            </p:extLst>
          </p:nvPr>
        </p:nvGraphicFramePr>
        <p:xfrm>
          <a:off x="457200" y="1310400"/>
          <a:ext cx="8229599" cy="4559372"/>
        </p:xfrm>
        <a:graphic>
          <a:graphicData uri="http://schemas.openxmlformats.org/drawingml/2006/table">
            <a:tbl>
              <a:tblPr firstRow="1" bandRow="1">
                <a:solidFill>
                  <a:srgbClr val="FBEAE6"/>
                </a:solidFill>
                <a:tableStyleId>{F5AB1C69-6EDB-4FF4-983F-18BD219EF322}</a:tableStyleId>
              </a:tblPr>
              <a:tblGrid>
                <a:gridCol w="1581070">
                  <a:extLst>
                    <a:ext uri="{9D8B030D-6E8A-4147-A177-3AD203B41FA5}">
                      <a16:colId xmlns="" xmlns:a16="http://schemas.microsoft.com/office/drawing/2014/main" val="20000"/>
                    </a:ext>
                  </a:extLst>
                </a:gridCol>
                <a:gridCol w="1664284">
                  <a:extLst>
                    <a:ext uri="{9D8B030D-6E8A-4147-A177-3AD203B41FA5}">
                      <a16:colId xmlns="" xmlns:a16="http://schemas.microsoft.com/office/drawing/2014/main" val="20001"/>
                    </a:ext>
                  </a:extLst>
                </a:gridCol>
                <a:gridCol w="1661415">
                  <a:extLst>
                    <a:ext uri="{9D8B030D-6E8A-4147-A177-3AD203B41FA5}">
                      <a16:colId xmlns="" xmlns:a16="http://schemas.microsoft.com/office/drawing/2014/main" val="1643788367"/>
                    </a:ext>
                  </a:extLst>
                </a:gridCol>
                <a:gridCol w="1661415">
                  <a:extLst>
                    <a:ext uri="{9D8B030D-6E8A-4147-A177-3AD203B41FA5}">
                      <a16:colId xmlns="" xmlns:a16="http://schemas.microsoft.com/office/drawing/2014/main" val="1016718456"/>
                    </a:ext>
                  </a:extLst>
                </a:gridCol>
                <a:gridCol w="1661415">
                  <a:extLst>
                    <a:ext uri="{9D8B030D-6E8A-4147-A177-3AD203B41FA5}">
                      <a16:colId xmlns="" xmlns:a16="http://schemas.microsoft.com/office/drawing/2014/main" val="1015117123"/>
                    </a:ext>
                  </a:extLst>
                </a:gridCol>
              </a:tblGrid>
              <a:tr h="373575">
                <a:tc>
                  <a:txBody>
                    <a:bodyPr/>
                    <a:lstStyle/>
                    <a:p>
                      <a:r>
                        <a:rPr lang="en-US" sz="2000">
                          <a:latin typeface="+mn-lt"/>
                        </a:rPr>
                        <a:t>1800RESPECT</a:t>
                      </a:r>
                    </a:p>
                  </a:txBody>
                  <a:tcPr marL="68580" marR="68580" marT="34308" marB="34308">
                    <a:solidFill>
                      <a:srgbClr val="AA381D"/>
                    </a:solidFill>
                  </a:tcPr>
                </a:tc>
                <a:tc>
                  <a:txBody>
                    <a:bodyPr/>
                    <a:lstStyle/>
                    <a:p>
                      <a:r>
                        <a:rPr lang="en-US" sz="2000" err="1">
                          <a:latin typeface="+mn-lt"/>
                        </a:rPr>
                        <a:t>MensLine</a:t>
                      </a:r>
                      <a:r>
                        <a:rPr lang="en-US" sz="2000">
                          <a:latin typeface="+mn-lt"/>
                        </a:rPr>
                        <a:t> Australia</a:t>
                      </a:r>
                    </a:p>
                  </a:txBody>
                  <a:tcPr marL="68580" marR="68580" marT="34308" marB="34308">
                    <a:solidFill>
                      <a:srgbClr val="AA381D"/>
                    </a:solidFill>
                  </a:tcPr>
                </a:tc>
                <a:tc>
                  <a:txBody>
                    <a:bodyPr/>
                    <a:lstStyle/>
                    <a:p>
                      <a:r>
                        <a:rPr lang="en-US" sz="2000">
                          <a:latin typeface="+mn-lt"/>
                        </a:rPr>
                        <a:t>Men’s Referral Service</a:t>
                      </a:r>
                    </a:p>
                  </a:txBody>
                  <a:tcPr marL="68580" marR="68580" marT="34308" marB="34308">
                    <a:solidFill>
                      <a:srgbClr val="AA381D"/>
                    </a:solidFill>
                  </a:tcPr>
                </a:tc>
                <a:tc>
                  <a:txBody>
                    <a:bodyPr/>
                    <a:lstStyle/>
                    <a:p>
                      <a:r>
                        <a:rPr lang="en-US" sz="2000">
                          <a:latin typeface="+mn-lt"/>
                        </a:rPr>
                        <a:t>State or TAFE-specific services </a:t>
                      </a:r>
                    </a:p>
                  </a:txBody>
                  <a:tcPr marL="68580" marR="68580" marT="34308" marB="34308">
                    <a:solidFill>
                      <a:srgbClr val="AA381D"/>
                    </a:solidFill>
                  </a:tcPr>
                </a:tc>
                <a:tc>
                  <a:txBody>
                    <a:bodyPr/>
                    <a:lstStyle/>
                    <a:p>
                      <a:r>
                        <a:rPr lang="en-US" sz="2000">
                          <a:latin typeface="+mn-lt"/>
                        </a:rPr>
                        <a:t>State or TAFE-specific services </a:t>
                      </a:r>
                    </a:p>
                  </a:txBody>
                  <a:tcPr marL="68580" marR="68580" marT="34308" marB="34308">
                    <a:solidFill>
                      <a:srgbClr val="AA381D"/>
                    </a:solidFill>
                  </a:tcPr>
                </a:tc>
                <a:extLst>
                  <a:ext uri="{0D108BD9-81ED-4DB2-BD59-A6C34878D82A}">
                    <a16:rowId xmlns="" xmlns:a16="http://schemas.microsoft.com/office/drawing/2014/main" val="10000"/>
                  </a:ext>
                </a:extLst>
              </a:tr>
              <a:tr h="1116277">
                <a:tc>
                  <a:txBody>
                    <a:bodyPr/>
                    <a:lstStyle/>
                    <a:p>
                      <a:pPr marL="0" algn="l" rtl="0" eaLnBrk="1" fontAlgn="t" latinLnBrk="0" hangingPunct="1">
                        <a:spcBef>
                          <a:spcPts val="0"/>
                        </a:spcBef>
                        <a:spcAft>
                          <a:spcPts val="0"/>
                        </a:spcAft>
                      </a:pPr>
                      <a:r>
                        <a:rPr lang="en-US" sz="1800" b="0" i="0" u="none" strike="noStrike" kern="1200">
                          <a:solidFill>
                            <a:srgbClr val="272727"/>
                          </a:solidFill>
                          <a:effectLst/>
                          <a:latin typeface="+mn-lt"/>
                          <a:cs typeface="Arial" panose="020B0604020202020204" pitchFamily="34" charset="0"/>
                        </a:rPr>
                        <a:t>24/7 support for people </a:t>
                      </a:r>
                      <a:r>
                        <a:rPr lang="en-US" sz="1800" b="0" i="0" u="none" strike="noStrike" kern="1200">
                          <a:solidFill>
                            <a:schemeClr val="tx1"/>
                          </a:solidFill>
                          <a:effectLst/>
                          <a:latin typeface="+mn-lt"/>
                          <a:cs typeface="Arial" panose="020B0604020202020204" pitchFamily="34" charset="0"/>
                        </a:rPr>
                        <a:t>impacted by sexual assault, domestic violence and abuse</a:t>
                      </a:r>
                      <a:br>
                        <a:rPr lang="en-US" sz="1800" b="0" i="0" u="none" strike="noStrike" kern="1200">
                          <a:solidFill>
                            <a:schemeClr val="tx1"/>
                          </a:solidFill>
                          <a:effectLst/>
                          <a:latin typeface="+mn-lt"/>
                          <a:cs typeface="Arial" panose="020B0604020202020204" pitchFamily="34" charset="0"/>
                        </a:rPr>
                      </a:b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1800 737 732</a:t>
                      </a: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1800respect.</a:t>
                      </a:r>
                      <a:br>
                        <a:rPr lang="en-US" sz="1800" b="1" i="0" u="none" strike="noStrike" kern="1200">
                          <a:solidFill>
                            <a:schemeClr val="tx1"/>
                          </a:solidFill>
                          <a:effectLst/>
                          <a:latin typeface="+mn-lt"/>
                          <a:cs typeface="Arial" panose="020B0604020202020204" pitchFamily="34" charset="0"/>
                        </a:rPr>
                      </a:br>
                      <a:r>
                        <a:rPr lang="en-US" sz="1800" b="1" i="0" u="none" strike="noStrike" kern="1200">
                          <a:solidFill>
                            <a:schemeClr val="tx1"/>
                          </a:solidFill>
                          <a:effectLst/>
                          <a:latin typeface="+mn-lt"/>
                          <a:cs typeface="Arial" panose="020B0604020202020204" pitchFamily="34" charset="0"/>
                        </a:rPr>
                        <a:t>org.au</a:t>
                      </a:r>
                      <a:endParaRPr lang="en-AU" sz="1800">
                        <a:solidFill>
                          <a:schemeClr val="tx1"/>
                        </a:solidFill>
                        <a:latin typeface="+mn-lt"/>
                        <a:cs typeface="Arial" panose="020B0604020202020204" pitchFamily="34" charset="0"/>
                      </a:endParaRPr>
                    </a:p>
                  </a:txBody>
                  <a:tcPr marL="68580" marR="68580" marT="34308" marB="34308">
                    <a:solidFill>
                      <a:srgbClr val="FBEAE6">
                        <a:alpha val="20000"/>
                      </a:srgbClr>
                    </a:solidFill>
                  </a:tcPr>
                </a:tc>
                <a:tc>
                  <a:txBody>
                    <a:bodyPr/>
                    <a:lstStyle/>
                    <a:p>
                      <a:pPr marL="0" algn="l" rtl="0" eaLnBrk="1" fontAlgn="t" latinLnBrk="0" hangingPunct="1">
                        <a:spcBef>
                          <a:spcPts val="0"/>
                        </a:spcBef>
                        <a:spcAft>
                          <a:spcPts val="0"/>
                        </a:spcAft>
                      </a:pPr>
                      <a:r>
                        <a:rPr lang="en-US" sz="1800" b="0" i="0" u="none" strike="noStrike" kern="1200">
                          <a:solidFill>
                            <a:schemeClr val="tx1"/>
                          </a:solidFill>
                          <a:effectLst/>
                          <a:latin typeface="+mn-lt"/>
                          <a:cs typeface="Arial" panose="020B0604020202020204" pitchFamily="34" charset="0"/>
                        </a:rPr>
                        <a:t>24/7 counselling for men with emotional health and relationship concerns</a:t>
                      </a:r>
                      <a:br>
                        <a:rPr lang="en-US" sz="1800" b="0" i="0" u="none" strike="noStrike" kern="1200">
                          <a:solidFill>
                            <a:schemeClr val="tx1"/>
                          </a:solidFill>
                          <a:effectLst/>
                          <a:latin typeface="+mn-lt"/>
                          <a:cs typeface="Arial" panose="020B0604020202020204" pitchFamily="34" charset="0"/>
                        </a:rPr>
                      </a:b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1300 789 978</a:t>
                      </a: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AU" sz="1800" b="1" i="0" u="none" strike="noStrike" kern="1200">
                          <a:solidFill>
                            <a:schemeClr val="tx1"/>
                          </a:solidFill>
                          <a:effectLst/>
                          <a:latin typeface="+mn-lt"/>
                          <a:cs typeface="Arial" panose="020B0604020202020204" pitchFamily="34" charset="0"/>
                        </a:rPr>
                        <a:t>mensline.org.au</a:t>
                      </a:r>
                      <a:endParaRPr lang="en-AU" sz="1800" b="0" i="0" u="none" strike="noStrike">
                        <a:solidFill>
                          <a:schemeClr val="tx1"/>
                        </a:solidFill>
                        <a:effectLst/>
                        <a:latin typeface="+mn-lt"/>
                        <a:cs typeface="Arial" panose="020B0604020202020204" pitchFamily="34" charset="0"/>
                      </a:endParaRPr>
                    </a:p>
                    <a:p>
                      <a:pPr marL="0" indent="0">
                        <a:lnSpc>
                          <a:spcPct val="100000"/>
                        </a:lnSpc>
                        <a:buFont typeface="Arial" panose="020B0604020202020204" pitchFamily="34" charset="0"/>
                        <a:buNone/>
                      </a:pPr>
                      <a:endParaRPr lang="en-US" sz="1800" kern="1200">
                        <a:solidFill>
                          <a:schemeClr val="dk1"/>
                        </a:solidFill>
                        <a:effectLst/>
                        <a:latin typeface="+mn-lt"/>
                        <a:ea typeface="+mn-ea"/>
                        <a:cs typeface="+mn-cs"/>
                      </a:endParaRPr>
                    </a:p>
                  </a:txBody>
                  <a:tcPr marL="68580" marR="68580" marT="34308" marB="34308">
                    <a:solidFill>
                      <a:srgbClr val="FBEAE6">
                        <a:alpha val="20000"/>
                      </a:srgb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Telephone counselling, information and referral service for men using violent or controlling </a:t>
                      </a:r>
                      <a:r>
                        <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behaviour</a:t>
                      </a: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r>
                      <a:b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br>
                      <a:endPar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mn-lt"/>
                          <a:ea typeface="+mn-ea"/>
                          <a:cs typeface="Arial" panose="020B0604020202020204" pitchFamily="34" charset="0"/>
                        </a:rPr>
                        <a:t>1300 766 491</a:t>
                      </a:r>
                      <a:endPar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 xmlns:a16="http://schemas.microsoft.com/office/drawing/2014/main" id="{52F1F5D4-8848-4BBD-BCE6-58CE236C1A2D}"/>
              </a:ext>
            </a:extLst>
          </p:cNvPr>
          <p:cNvSpPr>
            <a:spLocks noGrp="1" noChangeArrowheads="1"/>
          </p:cNvSpPr>
          <p:nvPr>
            <p:ph type="title"/>
          </p:nvPr>
        </p:nvSpPr>
        <p:spPr/>
        <p:txBody>
          <a:bodyPr/>
          <a:lstStyle/>
          <a:p>
            <a:pPr eaLnBrk="1" hangingPunct="1"/>
            <a:r>
              <a:rPr lang="en-US" sz="2800"/>
              <a:t>Overview of the workshop</a:t>
            </a:r>
            <a:endParaRPr lang="en-AU" altLang="en-US"/>
          </a:p>
        </p:txBody>
      </p:sp>
      <p:graphicFrame>
        <p:nvGraphicFramePr>
          <p:cNvPr id="3" name="Table 2">
            <a:extLst>
              <a:ext uri="{FF2B5EF4-FFF2-40B4-BE49-F238E27FC236}">
                <a16:creationId xmlns="" xmlns:a16="http://schemas.microsoft.com/office/drawing/2014/main" id="{4DDE7773-3BD0-4ABF-8033-3D0F0091255B}"/>
              </a:ext>
            </a:extLst>
          </p:cNvPr>
          <p:cNvGraphicFramePr>
            <a:graphicFrameLocks noGrp="1"/>
          </p:cNvGraphicFramePr>
          <p:nvPr>
            <p:extLst>
              <p:ext uri="{D42A27DB-BD31-4B8C-83A1-F6EECF244321}">
                <p14:modId xmlns:p14="http://schemas.microsoft.com/office/powerpoint/2010/main" val="715768516"/>
              </p:ext>
            </p:extLst>
          </p:nvPr>
        </p:nvGraphicFramePr>
        <p:xfrm>
          <a:off x="457199" y="1391166"/>
          <a:ext cx="8229599" cy="4067017"/>
        </p:xfrm>
        <a:graphic>
          <a:graphicData uri="http://schemas.openxmlformats.org/drawingml/2006/table">
            <a:tbl>
              <a:tblPr firstRow="1" bandRow="1">
                <a:solidFill>
                  <a:srgbClr val="FBEAE6"/>
                </a:solidFill>
                <a:tableStyleId>{F5AB1C69-6EDB-4FF4-983F-18BD219EF322}</a:tableStyleId>
              </a:tblPr>
              <a:tblGrid>
                <a:gridCol w="2331160">
                  <a:extLst>
                    <a:ext uri="{9D8B030D-6E8A-4147-A177-3AD203B41FA5}">
                      <a16:colId xmlns="" xmlns:a16="http://schemas.microsoft.com/office/drawing/2014/main" val="20000"/>
                    </a:ext>
                  </a:extLst>
                </a:gridCol>
                <a:gridCol w="5898439">
                  <a:extLst>
                    <a:ext uri="{9D8B030D-6E8A-4147-A177-3AD203B41FA5}">
                      <a16:colId xmlns="" xmlns:a16="http://schemas.microsoft.com/office/drawing/2014/main" val="20001"/>
                    </a:ext>
                  </a:extLst>
                </a:gridCol>
              </a:tblGrid>
              <a:tr h="445290">
                <a:tc>
                  <a:txBody>
                    <a:bodyPr/>
                    <a:lstStyle/>
                    <a:p>
                      <a:r>
                        <a:rPr lang="en-US" sz="2000"/>
                        <a:t>Topic</a:t>
                      </a:r>
                    </a:p>
                  </a:txBody>
                  <a:tcPr marL="68580" marR="68580" marT="34308" marB="34308">
                    <a:solidFill>
                      <a:srgbClr val="AA381D"/>
                    </a:solidFill>
                  </a:tcPr>
                </a:tc>
                <a:tc>
                  <a:txBody>
                    <a:bodyPr/>
                    <a:lstStyle/>
                    <a:p>
                      <a:r>
                        <a:rPr lang="en-US" sz="2000"/>
                        <a:t>Content</a:t>
                      </a:r>
                    </a:p>
                  </a:txBody>
                  <a:tcPr marL="68580" marR="68580" marT="34308" marB="34308">
                    <a:solidFill>
                      <a:srgbClr val="AA381D"/>
                    </a:solidFill>
                  </a:tcPr>
                </a:tc>
                <a:extLst>
                  <a:ext uri="{0D108BD9-81ED-4DB2-BD59-A6C34878D82A}">
                    <a16:rowId xmlns="" xmlns:a16="http://schemas.microsoft.com/office/drawing/2014/main" val="10000"/>
                  </a:ext>
                </a:extLst>
              </a:tr>
              <a:tr h="1312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1. Understand the challenge</a:t>
                      </a:r>
                      <a:endParaRPr lang="en-US" sz="1800" b="1">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lvl="0" indent="-285750" fontAlgn="base">
                        <a:buFont typeface="Arial"/>
                        <a:buChar char="•"/>
                      </a:pPr>
                      <a:r>
                        <a:rPr lang="en-US" sz="1800" kern="1200">
                          <a:solidFill>
                            <a:schemeClr val="dk1"/>
                          </a:solidFill>
                          <a:effectLst/>
                          <a:latin typeface="+mn-lt"/>
                          <a:ea typeface="+mn-ea"/>
                          <a:cs typeface="+mn-cs"/>
                        </a:rPr>
                        <a:t>The gendered nature of violence against women, including prevalence and impact​</a:t>
                      </a:r>
                      <a:endParaRPr lang="en-AU" sz="1800" kern="1200">
                        <a:solidFill>
                          <a:schemeClr val="dk1"/>
                        </a:solidFill>
                        <a:effectLst/>
                        <a:latin typeface="+mn-lt"/>
                        <a:ea typeface="+mn-ea"/>
                        <a:cs typeface="+mn-cs"/>
                      </a:endParaRPr>
                    </a:p>
                    <a:p>
                      <a:pPr marL="285750" lvl="0" indent="-285750" fontAlgn="base">
                        <a:buFont typeface="Arial"/>
                        <a:buChar char="•"/>
                      </a:pPr>
                      <a:r>
                        <a:rPr lang="en-US" sz="1800" kern="1200">
                          <a:solidFill>
                            <a:schemeClr val="dk1"/>
                          </a:solidFill>
                          <a:effectLst/>
                          <a:latin typeface="+mn-lt"/>
                          <a:ea typeface="+mn-ea"/>
                          <a:cs typeface="+mn-cs"/>
                        </a:rPr>
                        <a:t>The drivers of violence against women, including misconceptions about what causes violence against women</a:t>
                      </a:r>
                    </a:p>
                  </a:txBody>
                  <a:tcPr marL="68580" marR="68580" marT="34308" marB="34308">
                    <a:solidFill>
                      <a:srgbClr val="FBEAE6">
                        <a:alpha val="20000"/>
                      </a:srgbClr>
                    </a:solidFill>
                  </a:tcPr>
                </a:tc>
                <a:extLst>
                  <a:ext uri="{0D108BD9-81ED-4DB2-BD59-A6C34878D82A}">
                    <a16:rowId xmlns="" xmlns:a16="http://schemas.microsoft.com/office/drawing/2014/main" val="10001"/>
                  </a:ext>
                </a:extLst>
              </a:tr>
              <a:tr h="735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2. Face the challenge</a:t>
                      </a:r>
                    </a:p>
                  </a:txBody>
                  <a:tcPr marL="68580" marR="68580" marT="34308" marB="34308">
                    <a:solidFill>
                      <a:srgbClr val="FBEAE6">
                        <a:alpha val="20000"/>
                      </a:srgbClr>
                    </a:solidFill>
                  </a:tcPr>
                </a:tc>
                <a:tc>
                  <a:txBody>
                    <a:bodyPr/>
                    <a:lstStyle/>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TAFE as a key setting for primary prevention </a:t>
                      </a:r>
                    </a:p>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The whole-of-TAFE framework to primary prevention</a:t>
                      </a:r>
                    </a:p>
                  </a:txBody>
                  <a:tcPr marL="51435" marR="51435" marT="0" marB="0">
                    <a:solidFill>
                      <a:srgbClr val="FBEAE6">
                        <a:alpha val="20000"/>
                      </a:srgbClr>
                    </a:solidFill>
                  </a:tcPr>
                </a:tc>
                <a:extLst>
                  <a:ext uri="{0D108BD9-81ED-4DB2-BD59-A6C34878D82A}">
                    <a16:rowId xmlns="" xmlns:a16="http://schemas.microsoft.com/office/drawing/2014/main" val="10002"/>
                  </a:ext>
                </a:extLst>
              </a:tr>
              <a:tr h="74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3. Own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marL="68580" marR="68580" marT="34308" marB="34308">
                    <a:solidFill>
                      <a:srgbClr val="FBEAE6">
                        <a:alpha val="20000"/>
                      </a:srgbClr>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effectLst/>
                          <a:latin typeface="+mn-lt"/>
                          <a:ea typeface="+mn-ea"/>
                          <a:cs typeface="+mn-cs"/>
                        </a:rPr>
                        <a:t>How you can actively engage in this work, including applying a gender lens to teaching and learning​</a:t>
                      </a:r>
                      <a:endParaRPr lang="en-US" sz="2000" kern="1200">
                        <a:solidFill>
                          <a:schemeClr val="dk1"/>
                        </a:solidFill>
                        <a:effectLst/>
                        <a:latin typeface="+mn-lt"/>
                        <a:ea typeface="+mn-ea"/>
                        <a:cs typeface="+mn-cs"/>
                      </a:endParaRPr>
                    </a:p>
                    <a:p>
                      <a:pPr marL="285750" indent="-285750" algn="l">
                        <a:lnSpc>
                          <a:spcPct val="100000"/>
                        </a:lnSpc>
                        <a:spcAft>
                          <a:spcPts val="0"/>
                        </a:spcAft>
                        <a:buFont typeface="Arial" panose="020B0604020202020204" pitchFamily="34" charset="0"/>
                        <a:buChar char="•"/>
                      </a:pPr>
                      <a:endParaRPr lang="en-US" sz="1800" kern="1200">
                        <a:solidFill>
                          <a:schemeClr val="dk1"/>
                        </a:solidFill>
                        <a:effectLst/>
                        <a:latin typeface="+mn-lt"/>
                        <a:ea typeface="+mn-ea"/>
                        <a:cs typeface="+mn-cs"/>
                      </a:endParaRPr>
                    </a:p>
                  </a:txBody>
                  <a:tcPr marL="51435" marR="51435" marT="0" marB="0">
                    <a:solidFill>
                      <a:srgbClr val="FBEAE6">
                        <a:alpha val="20000"/>
                      </a:srgbClr>
                    </a:solidFill>
                  </a:tcPr>
                </a:tc>
                <a:extLst>
                  <a:ext uri="{0D108BD9-81ED-4DB2-BD59-A6C34878D82A}">
                    <a16:rowId xmlns="" xmlns:a16="http://schemas.microsoft.com/office/drawing/2014/main" val="74566511"/>
                  </a:ext>
                </a:extLst>
              </a:tr>
              <a:tr h="622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Close</a:t>
                      </a:r>
                    </a:p>
                  </a:txBody>
                  <a:tcPr marL="68580" marR="68580" marT="34308" marB="34308">
                    <a:solidFill>
                      <a:srgbClr val="FBEAE6">
                        <a:alpha val="20000"/>
                      </a:srgbClr>
                    </a:solidFill>
                  </a:tcPr>
                </a:tc>
                <a:tc>
                  <a:txBody>
                    <a:bodyPr/>
                    <a:lstStyle/>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Next steps</a:t>
                      </a:r>
                    </a:p>
                  </a:txBody>
                  <a:tcPr marL="51435" marR="51435" marT="0" marB="0">
                    <a:solidFill>
                      <a:srgbClr val="FBEAE6">
                        <a:alpha val="20000"/>
                      </a:srgbClr>
                    </a:solidFill>
                  </a:tcPr>
                </a:tc>
                <a:extLst>
                  <a:ext uri="{0D108BD9-81ED-4DB2-BD59-A6C34878D82A}">
                    <a16:rowId xmlns="" xmlns:a16="http://schemas.microsoft.com/office/drawing/2014/main" val="2784141941"/>
                  </a:ext>
                </a:extLst>
              </a:tr>
            </a:tbl>
          </a:graphicData>
        </a:graphic>
      </p:graphicFrame>
    </p:spTree>
    <p:extLst>
      <p:ext uri="{BB962C8B-B14F-4D97-AF65-F5344CB8AC3E}">
        <p14:creationId xmlns:p14="http://schemas.microsoft.com/office/powerpoint/2010/main" val="6521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C6507-868C-4FAE-A5DC-61B53DD05238}"/>
              </a:ext>
            </a:extLst>
          </p:cNvPr>
          <p:cNvSpPr>
            <a:spLocks noGrp="1"/>
          </p:cNvSpPr>
          <p:nvPr>
            <p:ph type="title"/>
          </p:nvPr>
        </p:nvSpPr>
        <p:spPr/>
        <p:txBody>
          <a:bodyPr/>
          <a:lstStyle/>
          <a:p>
            <a:r>
              <a:rPr lang="en-US" sz="4000" b="1">
                <a:ea typeface="Calibri" charset="0"/>
                <a:cs typeface="Calibri"/>
              </a:rPr>
              <a:t>1. UNDERSTAND THE CHALLENGE</a:t>
            </a:r>
            <a:endParaRPr lang="en-AU"/>
          </a:p>
        </p:txBody>
      </p:sp>
      <p:sp>
        <p:nvSpPr>
          <p:cNvPr id="3" name="Text Placeholder 2">
            <a:extLst>
              <a:ext uri="{FF2B5EF4-FFF2-40B4-BE49-F238E27FC236}">
                <a16:creationId xmlns="" xmlns:a16="http://schemas.microsoft.com/office/drawing/2014/main" id="{AFFA4192-F594-4BF5-A34E-CE9296BF7119}"/>
              </a:ext>
            </a:extLst>
          </p:cNvPr>
          <p:cNvSpPr>
            <a:spLocks noGrp="1"/>
          </p:cNvSpPr>
          <p:nvPr>
            <p:ph type="body" idx="1"/>
          </p:nvPr>
        </p:nvSpPr>
        <p:spPr/>
        <p:txBody>
          <a:bodyPr/>
          <a:lstStyle/>
          <a:p>
            <a:r>
              <a:rPr lang="en-US" sz="2800">
                <a:ea typeface="Calibri" charset="0"/>
                <a:cs typeface="Calibri"/>
              </a:rPr>
              <a:t>Learning outcome:</a:t>
            </a:r>
          </a:p>
          <a:p>
            <a:pPr marL="457200" indent="-457200">
              <a:buFont typeface="Arial" panose="020B0604020202020204" pitchFamily="34" charset="0"/>
              <a:buChar char="•"/>
            </a:pPr>
            <a:r>
              <a:rPr lang="en-US" sz="2800">
                <a:ea typeface="Calibri" charset="0"/>
                <a:cs typeface="Calibri"/>
              </a:rPr>
              <a:t>Understand violence against women is serious, prevalent and preventable</a:t>
            </a:r>
          </a:p>
        </p:txBody>
      </p:sp>
    </p:spTree>
    <p:extLst>
      <p:ext uri="{BB962C8B-B14F-4D97-AF65-F5344CB8AC3E}">
        <p14:creationId xmlns:p14="http://schemas.microsoft.com/office/powerpoint/2010/main" val="168909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DF8C45-7447-4AF7-80C2-4C7C21AB73F6}"/>
              </a:ext>
            </a:extLst>
          </p:cNvPr>
          <p:cNvSpPr>
            <a:spLocks noGrp="1"/>
          </p:cNvSpPr>
          <p:nvPr>
            <p:ph type="title"/>
          </p:nvPr>
        </p:nvSpPr>
        <p:spPr/>
        <p:txBody>
          <a:bodyPr/>
          <a:lstStyle/>
          <a:p>
            <a:r>
              <a:rPr lang="en-US"/>
              <a:t>Types of violence</a:t>
            </a:r>
            <a:endParaRPr lang="en-AU"/>
          </a:p>
        </p:txBody>
      </p:sp>
      <p:sp>
        <p:nvSpPr>
          <p:cNvPr id="6" name="TextBox 5">
            <a:extLst>
              <a:ext uri="{FF2B5EF4-FFF2-40B4-BE49-F238E27FC236}">
                <a16:creationId xmlns="" xmlns:a16="http://schemas.microsoft.com/office/drawing/2014/main" id="{8E948F71-4C23-4772-8D49-1D896AE71BBF}"/>
              </a:ext>
            </a:extLst>
          </p:cNvPr>
          <p:cNvSpPr txBox="1"/>
          <p:nvPr/>
        </p:nvSpPr>
        <p:spPr>
          <a:xfrm>
            <a:off x="829409" y="1965012"/>
            <a:ext cx="2429606" cy="2369880"/>
          </a:xfrm>
          <a:prstGeom prst="rect">
            <a:avLst/>
          </a:prstGeom>
          <a:noFill/>
        </p:spPr>
        <p:txBody>
          <a:bodyPr wrap="square">
            <a:spAutoFit/>
          </a:bodyPr>
          <a:lstStyle/>
          <a:p>
            <a:endParaRPr lang="en-US" sz="4000" b="1"/>
          </a:p>
          <a:p>
            <a:r>
              <a:rPr lang="en-US" sz="3600" b="1"/>
              <a:t>FEAR</a:t>
            </a:r>
          </a:p>
          <a:p>
            <a:r>
              <a:rPr lang="en-US" sz="3600" b="1"/>
              <a:t>POWER</a:t>
            </a:r>
          </a:p>
          <a:p>
            <a:r>
              <a:rPr lang="en-US" sz="3600" b="1"/>
              <a:t>CONTROL</a:t>
            </a:r>
            <a:endParaRPr lang="en-AU" sz="3600" b="1"/>
          </a:p>
        </p:txBody>
      </p:sp>
      <p:sp>
        <p:nvSpPr>
          <p:cNvPr id="8" name="TextBox 7">
            <a:extLst>
              <a:ext uri="{FF2B5EF4-FFF2-40B4-BE49-F238E27FC236}">
                <a16:creationId xmlns="" xmlns:a16="http://schemas.microsoft.com/office/drawing/2014/main" id="{42E0894B-F3FD-4342-9EEC-998D263B3FDB}"/>
              </a:ext>
            </a:extLst>
          </p:cNvPr>
          <p:cNvSpPr txBox="1"/>
          <p:nvPr/>
        </p:nvSpPr>
        <p:spPr>
          <a:xfrm>
            <a:off x="4829904" y="2012483"/>
            <a:ext cx="3259018" cy="3046988"/>
          </a:xfrm>
          <a:prstGeom prst="rect">
            <a:avLst/>
          </a:prstGeom>
          <a:noFill/>
        </p:spPr>
        <p:txBody>
          <a:bodyPr wrap="square">
            <a:spAutoFit/>
          </a:bodyPr>
          <a:lstStyle/>
          <a:p>
            <a:pPr marL="285750" indent="-285750">
              <a:buFont typeface="Arial" panose="020B0604020202020204" pitchFamily="34" charset="0"/>
              <a:buChar char="•"/>
            </a:pPr>
            <a:r>
              <a:rPr lang="en-US" sz="2400"/>
              <a:t>Physical</a:t>
            </a:r>
          </a:p>
          <a:p>
            <a:pPr marL="285750" indent="-285750">
              <a:buFont typeface="Arial" panose="020B0604020202020204" pitchFamily="34" charset="0"/>
              <a:buChar char="•"/>
            </a:pPr>
            <a:r>
              <a:rPr lang="en-US" sz="2400"/>
              <a:t>Social</a:t>
            </a:r>
          </a:p>
          <a:p>
            <a:pPr marL="285750" indent="-285750">
              <a:buFont typeface="Arial" panose="020B0604020202020204" pitchFamily="34" charset="0"/>
              <a:buChar char="•"/>
            </a:pPr>
            <a:r>
              <a:rPr lang="en-US" sz="2400"/>
              <a:t>Emotional</a:t>
            </a:r>
          </a:p>
          <a:p>
            <a:pPr marL="285750" indent="-285750">
              <a:buFont typeface="Arial" panose="020B0604020202020204" pitchFamily="34" charset="0"/>
              <a:buChar char="•"/>
            </a:pPr>
            <a:r>
              <a:rPr lang="en-US" sz="2400"/>
              <a:t>Psychological</a:t>
            </a:r>
          </a:p>
          <a:p>
            <a:pPr marL="285750" indent="-285750">
              <a:buFont typeface="Arial" panose="020B0604020202020204" pitchFamily="34" charset="0"/>
              <a:buChar char="•"/>
            </a:pPr>
            <a:r>
              <a:rPr lang="en-US" sz="2400"/>
              <a:t>Financial</a:t>
            </a:r>
          </a:p>
          <a:p>
            <a:pPr marL="285750" indent="-285750">
              <a:buFont typeface="Arial" panose="020B0604020202020204" pitchFamily="34" charset="0"/>
              <a:buChar char="•"/>
            </a:pPr>
            <a:r>
              <a:rPr lang="en-US" sz="2400"/>
              <a:t>Cultural</a:t>
            </a:r>
          </a:p>
          <a:p>
            <a:pPr marL="285750" indent="-285750">
              <a:buFont typeface="Arial" panose="020B0604020202020204" pitchFamily="34" charset="0"/>
              <a:buChar char="•"/>
            </a:pPr>
            <a:r>
              <a:rPr lang="en-US" sz="2400"/>
              <a:t>Spiritual</a:t>
            </a:r>
          </a:p>
          <a:p>
            <a:pPr marL="285750" indent="-285750">
              <a:buFont typeface="Arial" panose="020B0604020202020204" pitchFamily="34" charset="0"/>
              <a:buChar char="•"/>
            </a:pPr>
            <a:r>
              <a:rPr lang="en-US" sz="2400"/>
              <a:t>Sexual</a:t>
            </a:r>
          </a:p>
        </p:txBody>
      </p:sp>
      <p:cxnSp>
        <p:nvCxnSpPr>
          <p:cNvPr id="13" name="Straight Connector 12">
            <a:extLst>
              <a:ext uri="{FF2B5EF4-FFF2-40B4-BE49-F238E27FC236}">
                <a16:creationId xmlns="" xmlns:a16="http://schemas.microsoft.com/office/drawing/2014/main" id="{02E4CA69-2DCA-4A1D-B613-7137F0704607}"/>
              </a:ext>
              <a:ext uri="{C183D7F6-B498-43B3-948B-1728B52AA6E4}">
                <adec:decorative xmlns="" xmlns:adec="http://schemas.microsoft.com/office/drawing/2017/decorative" val="1"/>
              </a:ext>
            </a:extLst>
          </p:cNvPr>
          <p:cNvCxnSpPr>
            <a:cxnSpLocks/>
          </p:cNvCxnSpPr>
          <p:nvPr/>
        </p:nvCxnSpPr>
        <p:spPr>
          <a:xfrm>
            <a:off x="4171071" y="1395625"/>
            <a:ext cx="25795" cy="3917520"/>
          </a:xfrm>
          <a:prstGeom prst="line">
            <a:avLst/>
          </a:prstGeom>
          <a:ln w="38100">
            <a:solidFill>
              <a:srgbClr val="34354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36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702F4-F825-43CB-BC24-48471B999933}"/>
              </a:ext>
            </a:extLst>
          </p:cNvPr>
          <p:cNvSpPr>
            <a:spLocks noGrp="1"/>
          </p:cNvSpPr>
          <p:nvPr>
            <p:ph type="title"/>
          </p:nvPr>
        </p:nvSpPr>
        <p:spPr/>
        <p:txBody>
          <a:bodyPr/>
          <a:lstStyle/>
          <a:p>
            <a:r>
              <a:rPr lang="en-AU" b="1" i="0">
                <a:solidFill>
                  <a:srgbClr val="454745"/>
                </a:solidFill>
                <a:effectLst/>
                <a:latin typeface="Calibri" panose="020F0502020204030204" pitchFamily="34" charset="0"/>
              </a:rPr>
              <a:t>Terminology</a:t>
            </a:r>
            <a:endParaRPr lang="en-AU"/>
          </a:p>
        </p:txBody>
      </p:sp>
      <p:sp>
        <p:nvSpPr>
          <p:cNvPr id="3" name="Content Placeholder 2">
            <a:extLst>
              <a:ext uri="{FF2B5EF4-FFF2-40B4-BE49-F238E27FC236}">
                <a16:creationId xmlns="" xmlns:a16="http://schemas.microsoft.com/office/drawing/2014/main" id="{A63B49EC-F331-46C3-9A17-C89D144491D6}"/>
              </a:ext>
            </a:extLst>
          </p:cNvPr>
          <p:cNvSpPr>
            <a:spLocks noGrp="1"/>
          </p:cNvSpPr>
          <p:nvPr>
            <p:ph idx="1"/>
          </p:nvPr>
        </p:nvSpPr>
        <p:spPr/>
        <p:txBody>
          <a:bodyPr>
            <a:noAutofit/>
          </a:bodyPr>
          <a:lstStyle/>
          <a:p>
            <a:pPr marL="126000" indent="0">
              <a:spcAft>
                <a:spcPts val="600"/>
              </a:spcAft>
              <a:buNone/>
            </a:pPr>
            <a:r>
              <a:rPr lang="en-AU" sz="1700" b="1"/>
              <a:t>Violence against women </a:t>
            </a:r>
            <a:r>
              <a:rPr lang="en-AU" sz="1700"/>
              <a:t>– acts of gender-based violence against women and girls. Most gender-based violence is perpetrated by men against women. In Australia approximately 94% of female victims report a male perpetrator</a:t>
            </a:r>
            <a:r>
              <a:rPr lang="en-US" sz="1700"/>
              <a:t>​. The term violence against women includes </a:t>
            </a:r>
            <a:r>
              <a:rPr lang="en-AU" sz="1700"/>
              <a:t>family violence, dating violence, sexual assault and harassment. It can occur in the home, in public, in workplaces and in education institutions. </a:t>
            </a:r>
            <a:endParaRPr lang="en-US" sz="1700"/>
          </a:p>
          <a:p>
            <a:pPr marL="126000" indent="0">
              <a:spcAft>
                <a:spcPts val="600"/>
              </a:spcAft>
              <a:buNone/>
            </a:pPr>
            <a:r>
              <a:rPr lang="en-AU" sz="1700" b="1"/>
              <a:t>Sexual assault and sexual harassment </a:t>
            </a:r>
            <a:r>
              <a:rPr lang="en-AU" sz="1700"/>
              <a:t>– unwanted or unwelcome sexual behaviour, including unwanted touching and sexual penetration, exposure to sexual acts, and sexual images taken without consent. </a:t>
            </a:r>
            <a:r>
              <a:rPr lang="en-US" sz="1700"/>
              <a:t>​</a:t>
            </a:r>
          </a:p>
          <a:p>
            <a:pPr marL="126000" indent="0">
              <a:spcAft>
                <a:spcPts val="600"/>
              </a:spcAft>
              <a:buNone/>
            </a:pPr>
            <a:r>
              <a:rPr lang="en-AU" sz="1700" b="1"/>
              <a:t>Family and domestic violence </a:t>
            </a:r>
            <a:r>
              <a:rPr lang="en-AU" sz="1700"/>
              <a:t>– acts of violence, coercion and control perpetrated by someone in a family or family-like relationship, most commonly occurring in the home or in private.</a:t>
            </a:r>
            <a:r>
              <a:rPr lang="en-US" sz="1700"/>
              <a:t>​</a:t>
            </a:r>
          </a:p>
          <a:p>
            <a:pPr marL="126000" indent="0">
              <a:spcAft>
                <a:spcPts val="600"/>
              </a:spcAft>
              <a:buNone/>
            </a:pPr>
            <a:r>
              <a:rPr lang="en-AU" sz="1700" b="1"/>
              <a:t>Violence against LGBTIQ+ people </a:t>
            </a:r>
            <a:r>
              <a:rPr lang="en-AU" sz="1700"/>
              <a:t>– harmful acts towards someone because of their gender or sexuality – such as someone from the lesbian, gay, bisexual, trans, intersex, queer and questioning (LGBTIQ+) community.​</a:t>
            </a:r>
            <a:endParaRPr lang="en-US" sz="1700" b="0" i="0">
              <a:solidFill>
                <a:srgbClr val="272727"/>
              </a:solidFill>
              <a:effectLst/>
            </a:endParaRPr>
          </a:p>
        </p:txBody>
      </p:sp>
    </p:spTree>
    <p:extLst>
      <p:ext uri="{BB962C8B-B14F-4D97-AF65-F5344CB8AC3E}">
        <p14:creationId xmlns:p14="http://schemas.microsoft.com/office/powerpoint/2010/main" val="3297723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25F31C-CA28-D647-B5E8-D181C4AA0491}"/>
              </a:ext>
            </a:extLst>
          </p:cNvPr>
          <p:cNvSpPr>
            <a:spLocks noGrp="1"/>
          </p:cNvSpPr>
          <p:nvPr>
            <p:ph type="title"/>
          </p:nvPr>
        </p:nvSpPr>
        <p:spPr/>
        <p:txBody>
          <a:bodyPr/>
          <a:lstStyle/>
          <a:p>
            <a:r>
              <a:rPr lang="en-AU" b="1"/>
              <a:t>A national crisis</a:t>
            </a:r>
            <a:endParaRPr lang="en-US" b="1"/>
          </a:p>
        </p:txBody>
      </p:sp>
      <p:pic>
        <p:nvPicPr>
          <p:cNvPr id="5" name="Picture 4" descr="1 in 3 women have experienced physical violence. 1 in 4 women have experienced workplace sexual harassment. Nearly 1 in 5 women have experience sexual violence. Nearly 1 in 4 women have experienced physical violence by a current or former partner.">
            <a:extLst>
              <a:ext uri="{FF2B5EF4-FFF2-40B4-BE49-F238E27FC236}">
                <a16:creationId xmlns="" xmlns:a16="http://schemas.microsoft.com/office/drawing/2014/main" id="{A5AA5B4C-6C4E-554D-B914-689208098B1F}"/>
              </a:ext>
            </a:extLst>
          </p:cNvPr>
          <p:cNvPicPr>
            <a:picLocks noChangeAspect="1"/>
          </p:cNvPicPr>
          <p:nvPr/>
        </p:nvPicPr>
        <p:blipFill>
          <a:blip r:embed="rId3"/>
          <a:stretch>
            <a:fillRect/>
          </a:stretch>
        </p:blipFill>
        <p:spPr>
          <a:xfrm>
            <a:off x="457200" y="1310400"/>
            <a:ext cx="7886700" cy="3916410"/>
          </a:xfrm>
          <a:prstGeom prst="rect">
            <a:avLst/>
          </a:prstGeom>
        </p:spPr>
      </p:pic>
      <p:sp>
        <p:nvSpPr>
          <p:cNvPr id="6" name="TextBox 5">
            <a:extLst>
              <a:ext uri="{FF2B5EF4-FFF2-40B4-BE49-F238E27FC236}">
                <a16:creationId xmlns="" xmlns:a16="http://schemas.microsoft.com/office/drawing/2014/main" id="{14AB954E-CDB8-49FC-89C4-3E74B628596A}"/>
              </a:ext>
            </a:extLst>
          </p:cNvPr>
          <p:cNvSpPr txBox="1"/>
          <p:nvPr/>
        </p:nvSpPr>
        <p:spPr>
          <a:xfrm>
            <a:off x="5101936" y="5210979"/>
            <a:ext cx="3241964" cy="276999"/>
          </a:xfrm>
          <a:prstGeom prst="rect">
            <a:avLst/>
          </a:prstGeom>
          <a:noFill/>
        </p:spPr>
        <p:txBody>
          <a:bodyPr wrap="square" rtlCol="0">
            <a:spAutoFit/>
          </a:bodyPr>
          <a:lstStyle/>
          <a:p>
            <a:pPr algn="r"/>
            <a:r>
              <a:rPr lang="en-US" sz="1200">
                <a:latin typeface="Arial" panose="020B0604020202020204" pitchFamily="34" charset="0"/>
                <a:cs typeface="Arial" panose="020B0604020202020204" pitchFamily="34" charset="0"/>
              </a:rPr>
              <a:t>Source: Personal Safety Survey (PSS) 2016</a:t>
            </a:r>
            <a:endParaRPr lang="en-AU"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549147"/>
      </p:ext>
    </p:extLst>
  </p:cSld>
  <p:clrMapOvr>
    <a:masterClrMapping/>
  </p:clrMapOvr>
</p:sld>
</file>

<file path=ppt/theme/theme1.xml><?xml version="1.0" encoding="utf-8"?>
<a:theme xmlns:a="http://schemas.openxmlformats.org/drawingml/2006/main" name="Our Watch - RET - Master">
  <a:themeElements>
    <a:clrScheme name="Custom 8">
      <a:dk1>
        <a:srgbClr val="272727"/>
      </a:dk1>
      <a:lt1>
        <a:sysClr val="window" lastClr="FFFFFF"/>
      </a:lt1>
      <a:dk2>
        <a:srgbClr val="313231"/>
      </a:dk2>
      <a:lt2>
        <a:srgbClr val="C0C1BF"/>
      </a:lt2>
      <a:accent1>
        <a:srgbClr val="AA381D"/>
      </a:accent1>
      <a:accent2>
        <a:srgbClr val="636463"/>
      </a:accent2>
      <a:accent3>
        <a:srgbClr val="AA381D"/>
      </a:accent3>
      <a:accent4>
        <a:srgbClr val="AA381D"/>
      </a:accent4>
      <a:accent5>
        <a:srgbClr val="AA381D"/>
      </a:accent5>
      <a:accent6>
        <a:srgbClr val="AA381D"/>
      </a:accent6>
      <a:hlink>
        <a:srgbClr val="AA381D"/>
      </a:hlink>
      <a:folHlink>
        <a:srgbClr val="8D8E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RET_Powerpoint_Template_Landscape" id="{62F220D8-E069-40DF-97F9-0B2D8E5710F8}" vid="{65CDE685-7A73-481F-BC30-C60A5F2D9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3D856CF1237418DF14C5037866882" ma:contentTypeVersion="13" ma:contentTypeDescription="Create a new document." ma:contentTypeScope="" ma:versionID="1e21178cd304bec3bba2b7c3681baea8">
  <xsd:schema xmlns:xsd="http://www.w3.org/2001/XMLSchema" xmlns:xs="http://www.w3.org/2001/XMLSchema" xmlns:p="http://schemas.microsoft.com/office/2006/metadata/properties" xmlns:ns2="24655829-77b5-4572-9306-0706e327d7ed" xmlns:ns3="ef89dfe1-2fd6-4ffd-966a-b6a657178080" targetNamespace="http://schemas.microsoft.com/office/2006/metadata/properties" ma:root="true" ma:fieldsID="7c20c4a63ae2458e70e380cd029fe0a5" ns2:_="" ns3:_="">
    <xsd:import namespace="24655829-77b5-4572-9306-0706e327d7ed"/>
    <xsd:import namespace="ef89dfe1-2fd6-4ffd-966a-b6a6571780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655829-77b5-4572-9306-0706e327d7e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89dfe1-2fd6-4ffd-966a-b6a65717808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f89dfe1-2fd6-4ffd-966a-b6a657178080">
      <UserInfo>
        <DisplayName>Cara Gleeson</DisplayName>
        <AccountId>23</AccountId>
        <AccountType/>
      </UserInfo>
      <UserInfo>
        <DisplayName>Rachael Harrington</DisplayName>
        <AccountId>3808</AccountId>
        <AccountType/>
      </UserInfo>
      <UserInfo>
        <DisplayName>Christine Gregory</DisplayName>
        <AccountId>6022</AccountId>
        <AccountType/>
      </UserInfo>
      <UserInfo>
        <DisplayName>Michael Brandenburg</DisplayName>
        <AccountId>10439</AccountId>
        <AccountType/>
      </UserInfo>
      <UserInfo>
        <DisplayName>Kiri Munro</DisplayName>
        <AccountId>10762</AccountId>
        <AccountType/>
      </UserInfo>
    </SharedWithUsers>
    <MediaLengthInSeconds xmlns="24655829-77b5-4572-9306-0706e327d7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E5D115-8686-44F8-A813-B54667D0C878}">
  <ds:schemaRefs>
    <ds:schemaRef ds:uri="24655829-77b5-4572-9306-0706e327d7ed"/>
    <ds:schemaRef ds:uri="ef89dfe1-2fd6-4ffd-966a-b6a657178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C9B5C1-ACBA-49DB-A115-A291373E1418}">
  <ds:schemaRefs>
    <ds:schemaRef ds:uri="http://www.w3.org/XML/1998/namespace"/>
    <ds:schemaRef ds:uri="ef89dfe1-2fd6-4ffd-966a-b6a657178080"/>
    <ds:schemaRef ds:uri="http://schemas.openxmlformats.org/package/2006/metadata/core-properties"/>
    <ds:schemaRef ds:uri="http://schemas.microsoft.com/office/infopath/2007/PartnerControls"/>
    <ds:schemaRef ds:uri="http://purl.org/dc/elements/1.1/"/>
    <ds:schemaRef ds:uri="http://purl.org/dc/dcmitype/"/>
    <ds:schemaRef ds:uri="http://schemas.microsoft.com/office/2006/documentManagement/types"/>
    <ds:schemaRef ds:uri="http://purl.org/dc/terms/"/>
    <ds:schemaRef ds:uri="24655829-77b5-4572-9306-0706e327d7ed"/>
    <ds:schemaRef ds:uri="http://schemas.microsoft.com/office/2006/metadata/properties"/>
  </ds:schemaRefs>
</ds:datastoreItem>
</file>

<file path=customXml/itemProps3.xml><?xml version="1.0" encoding="utf-8"?>
<ds:datastoreItem xmlns:ds="http://schemas.openxmlformats.org/officeDocument/2006/customXml" ds:itemID="{84EBFD1B-1FB4-45E5-9887-12E688386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RET_Powerpoint_Template_Landscape</Template>
  <TotalTime>1</TotalTime>
  <Words>7173</Words>
  <Application>Microsoft Macintosh PowerPoint</Application>
  <PresentationFormat>On-screen Show (4:3)</PresentationFormat>
  <Paragraphs>686</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Our Watch - RET - Master</vt:lpstr>
      <vt:lpstr>Respect and Equality in TAFE</vt:lpstr>
      <vt:lpstr>Acknowledgements</vt:lpstr>
      <vt:lpstr>Expectations</vt:lpstr>
      <vt:lpstr>Support services</vt:lpstr>
      <vt:lpstr>Overview of the workshop</vt:lpstr>
      <vt:lpstr>1. UNDERSTAND THE CHALLENGE</vt:lpstr>
      <vt:lpstr>Types of violence</vt:lpstr>
      <vt:lpstr>Terminology</vt:lpstr>
      <vt:lpstr>A national crisis</vt:lpstr>
      <vt:lpstr>Gender and experiences of violence</vt:lpstr>
      <vt:lpstr>Different experiences of violence</vt:lpstr>
      <vt:lpstr>Change the story in TAFE</vt:lpstr>
      <vt:lpstr>Stopping violence at its source</vt:lpstr>
      <vt:lpstr>A national framework</vt:lpstr>
      <vt:lpstr>Gendered drivers of violence against women</vt:lpstr>
      <vt:lpstr>Group activity: 10 minutes</vt:lpstr>
      <vt:lpstr>Taking action</vt:lpstr>
      <vt:lpstr>Break: 10 minutes</vt:lpstr>
      <vt:lpstr>2. FACE THE CHALLENGE</vt:lpstr>
      <vt:lpstr>Why does violence against women occur?</vt:lpstr>
      <vt:lpstr>TAFEs as leaders</vt:lpstr>
      <vt:lpstr>The relationship between primary prevention and other work to prevent violence against women</vt:lpstr>
      <vt:lpstr>Respect and Equality in TAFE: whole-of-TAFE model</vt:lpstr>
      <vt:lpstr>Bringing it all together </vt:lpstr>
      <vt:lpstr>3. OWN THE CHALLENGE</vt:lpstr>
      <vt:lpstr>What is a gender lens?</vt:lpstr>
      <vt:lpstr>Applying a gender lens </vt:lpstr>
      <vt:lpstr>Applying a gender lens helps</vt:lpstr>
      <vt:lpstr>A gender lens in action</vt:lpstr>
      <vt:lpstr>Group activity: 10 minutes</vt:lpstr>
      <vt:lpstr>Opportunities to support this initiative</vt:lpstr>
      <vt:lpstr>In conclusion</vt:lpstr>
      <vt:lpstr>Where to from here?</vt:lpstr>
      <vt:lpstr>Thank you</vt:lpstr>
      <vt:lpstr>Closing slide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RESPECT AND EQUALITY IN TAFE</dc:title>
  <dc:creator>Catherine Gow</dc:creator>
  <cp:lastModifiedBy>Hop Dac</cp:lastModifiedBy>
  <cp:revision>1</cp:revision>
  <dcterms:created xsi:type="dcterms:W3CDTF">2021-04-26T04:17:32Z</dcterms:created>
  <dcterms:modified xsi:type="dcterms:W3CDTF">2021-07-01T23:35:39Z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0x0101006B03D856CF1237418DF14C5037866882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xd_Signature">
    <vt:bool>false</vt:bool>
  </property>
</Properties>
</file>